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7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5458" r:id="rId1"/>
    <p:sldMasterId id="2147485461" r:id="rId2"/>
    <p:sldMasterId id="2147485945" r:id="rId3"/>
    <p:sldMasterId id="2147485993" r:id="rId4"/>
    <p:sldMasterId id="2147486283" r:id="rId5"/>
    <p:sldMasterId id="2147486350" r:id="rId6"/>
    <p:sldMasterId id="2147486362" r:id="rId7"/>
    <p:sldMasterId id="2147486397" r:id="rId8"/>
  </p:sldMasterIdLst>
  <p:notesMasterIdLst>
    <p:notesMasterId r:id="rId17"/>
  </p:notesMasterIdLst>
  <p:handoutMasterIdLst>
    <p:handoutMasterId r:id="rId18"/>
  </p:handoutMasterIdLst>
  <p:sldIdLst>
    <p:sldId id="1091" r:id="rId9"/>
    <p:sldId id="1092" r:id="rId10"/>
    <p:sldId id="1093" r:id="rId11"/>
    <p:sldId id="1098" r:id="rId12"/>
    <p:sldId id="1095" r:id="rId13"/>
    <p:sldId id="1097" r:id="rId14"/>
    <p:sldId id="1066" r:id="rId15"/>
    <p:sldId id="1099" r:id="rId16"/>
  </p:sldIdLst>
  <p:sldSz cx="9906000" cy="6858000" type="A4"/>
  <p:notesSz cx="6797675" cy="9926638"/>
  <p:embeddedFontLst>
    <p:embeddedFont>
      <p:font typeface="Calibri Light" panose="020F0302020204030204" pitchFamily="34" charset="0"/>
      <p:regular r:id="rId19"/>
      <p:italic r:id="rId20"/>
    </p:embeddedFont>
    <p:embeddedFont>
      <p:font typeface="맑은 고딕" panose="020B0503020000020004" pitchFamily="50" charset="-127"/>
      <p:regular r:id="rId21"/>
      <p:bold r:id="rId22"/>
    </p:embeddedFont>
    <p:embeddedFont>
      <p:font typeface="나눔바른고딕" panose="020B0603020101020101" pitchFamily="50" charset="-127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휴먼모음T" panose="02030504000101010101" pitchFamily="18" charset="-127"/>
      <p:regular r:id="rId29"/>
    </p:embeddedFont>
    <p:embeddedFont>
      <p:font typeface="HY울릉도M" panose="020B0600000101010101" charset="-127"/>
      <p:regular r:id="rId30"/>
    </p:embeddedFont>
    <p:embeddedFont>
      <p:font typeface="Wingdings 2" panose="05020102010507070707" pitchFamily="18" charset="2"/>
      <p:regular r:id="rId31"/>
    </p:embeddedFont>
    <p:embeddedFont>
      <p:font typeface="HY헤드라인M" panose="02030600000101010101" pitchFamily="18" charset="-127"/>
      <p:regular r:id="rId32"/>
    </p:embeddedFont>
    <p:embeddedFont>
      <p:font typeface="나눔스퀘어라운드 ExtraBold" panose="020B0600000101010101" pitchFamily="50" charset="-127"/>
      <p:bold r:id="rId33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5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1pPr>
    <a:lvl2pPr marL="455613" indent="1588" algn="l" rtl="0" fontAlgn="base" latinLnBrk="1">
      <a:spcBef>
        <a:spcPct val="0"/>
      </a:spcBef>
      <a:spcAft>
        <a:spcPct val="0"/>
      </a:spcAft>
      <a:defRPr kumimoji="1" sz="15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2pPr>
    <a:lvl3pPr marL="912813" indent="1588" algn="l" rtl="0" fontAlgn="base" latinLnBrk="1">
      <a:spcBef>
        <a:spcPct val="0"/>
      </a:spcBef>
      <a:spcAft>
        <a:spcPct val="0"/>
      </a:spcAft>
      <a:defRPr kumimoji="1" sz="15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3pPr>
    <a:lvl4pPr marL="1370013" indent="1588" algn="l" rtl="0" fontAlgn="base" latinLnBrk="1">
      <a:spcBef>
        <a:spcPct val="0"/>
      </a:spcBef>
      <a:spcAft>
        <a:spcPct val="0"/>
      </a:spcAft>
      <a:defRPr kumimoji="1" sz="15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4pPr>
    <a:lvl5pPr marL="1827213" indent="1588" algn="l" rtl="0" fontAlgn="base" latinLnBrk="1">
      <a:spcBef>
        <a:spcPct val="0"/>
      </a:spcBef>
      <a:spcAft>
        <a:spcPct val="0"/>
      </a:spcAft>
      <a:defRPr kumimoji="1" sz="15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5pPr>
    <a:lvl6pPr marL="2286000" algn="l" defTabSz="914400" rtl="0" eaLnBrk="1" latinLnBrk="1" hangingPunct="1">
      <a:defRPr kumimoji="1" sz="15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6pPr>
    <a:lvl7pPr marL="2743200" algn="l" defTabSz="914400" rtl="0" eaLnBrk="1" latinLnBrk="1" hangingPunct="1">
      <a:defRPr kumimoji="1" sz="15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7pPr>
    <a:lvl8pPr marL="3200400" algn="l" defTabSz="914400" rtl="0" eaLnBrk="1" latinLnBrk="1" hangingPunct="1">
      <a:defRPr kumimoji="1" sz="15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8pPr>
    <a:lvl9pPr marL="3657600" algn="l" defTabSz="914400" rtl="0" eaLnBrk="1" latinLnBrk="1" hangingPunct="1">
      <a:defRPr kumimoji="1" sz="15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48">
          <p15:clr>
            <a:srgbClr val="A4A3A4"/>
          </p15:clr>
        </p15:guide>
        <p15:guide id="2" pos="67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99"/>
    <a:srgbClr val="A8FABC"/>
    <a:srgbClr val="218349"/>
    <a:srgbClr val="339966"/>
    <a:srgbClr val="FF9966"/>
    <a:srgbClr val="FF6600"/>
    <a:srgbClr val="FED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61" autoAdjust="0"/>
    <p:restoredTop sz="99633" autoAdjust="0"/>
  </p:normalViewPr>
  <p:slideViewPr>
    <p:cSldViewPr>
      <p:cViewPr varScale="1">
        <p:scale>
          <a:sx n="116" d="100"/>
          <a:sy n="116" d="100"/>
        </p:scale>
        <p:origin x="1320" y="108"/>
      </p:cViewPr>
      <p:guideLst>
        <p:guide orient="horz" pos="3748"/>
        <p:guide pos="6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-3156" y="-10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34" tIns="46068" rIns="92134" bIns="46068" numCol="1" anchor="t" anchorCtr="0" compatLnSpc="1">
            <a:prstTxWarp prst="textNoShape">
              <a:avLst/>
            </a:prstTxWarp>
          </a:bodyPr>
          <a:lstStyle>
            <a:lvl1pPr algn="l" defTabSz="920750" latinLnBrk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34" tIns="46068" rIns="92134" bIns="46068" numCol="1" anchor="t" anchorCtr="0" compatLnSpc="1">
            <a:prstTxWarp prst="textNoShape">
              <a:avLst/>
            </a:prstTxWarp>
          </a:bodyPr>
          <a:lstStyle>
            <a:lvl1pPr algn="r" defTabSz="920750" latinLnBrk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34" tIns="46068" rIns="92134" bIns="46068" numCol="1" anchor="b" anchorCtr="0" compatLnSpc="1">
            <a:prstTxWarp prst="textNoShape">
              <a:avLst/>
            </a:prstTxWarp>
          </a:bodyPr>
          <a:lstStyle>
            <a:lvl1pPr algn="l" defTabSz="920750" latinLnBrk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34" tIns="46068" rIns="92134" bIns="46068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899207B-E29E-45A3-956B-8BFEAD181873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432115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34" tIns="46068" rIns="92134" bIns="46068" numCol="1" anchor="t" anchorCtr="0" compatLnSpc="1">
            <a:prstTxWarp prst="textNoShape">
              <a:avLst/>
            </a:prstTxWarp>
          </a:bodyPr>
          <a:lstStyle>
            <a:lvl1pPr algn="l" defTabSz="920750" latinLnBrk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34" tIns="46068" rIns="92134" bIns="46068" numCol="1" anchor="t" anchorCtr="0" compatLnSpc="1">
            <a:prstTxWarp prst="textNoShape">
              <a:avLst/>
            </a:prstTxWarp>
          </a:bodyPr>
          <a:lstStyle>
            <a:lvl1pPr algn="r" defTabSz="920750" latinLnBrk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9613" y="741363"/>
            <a:ext cx="5381625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4875"/>
            <a:ext cx="5438775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34" tIns="46068" rIns="92134" bIns="460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34" tIns="46068" rIns="92134" bIns="46068" numCol="1" anchor="b" anchorCtr="0" compatLnSpc="1">
            <a:prstTxWarp prst="textNoShape">
              <a:avLst/>
            </a:prstTxWarp>
          </a:bodyPr>
          <a:lstStyle>
            <a:lvl1pPr algn="l" defTabSz="920750" latinLnBrk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34" tIns="46068" rIns="92134" bIns="46068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BE31A09-C66D-4F38-9718-1EBA5EE64901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15088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굴림" pitchFamily="50" charset="-127"/>
        <a:cs typeface="굴림" pitchFamily="50" charset="-127"/>
      </a:defRPr>
    </a:lvl1pPr>
    <a:lvl2pPr marL="455613" algn="l" defTabSz="912813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굴림" pitchFamily="50" charset="-127"/>
        <a:cs typeface="굴림" pitchFamily="50" charset="-127"/>
      </a:defRPr>
    </a:lvl2pPr>
    <a:lvl3pPr marL="912813" algn="l" defTabSz="912813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굴림" pitchFamily="50" charset="-127"/>
        <a:cs typeface="굴림" pitchFamily="50" charset="-127"/>
      </a:defRPr>
    </a:lvl3pPr>
    <a:lvl4pPr marL="1370013" algn="l" defTabSz="912813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굴림" pitchFamily="50" charset="-127"/>
        <a:cs typeface="굴림" pitchFamily="50" charset="-127"/>
      </a:defRPr>
    </a:lvl4pPr>
    <a:lvl5pPr marL="1827213" algn="l" defTabSz="912813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굴림" pitchFamily="50" charset="-127"/>
        <a:cs typeface="굴림" pitchFamily="50" charset="-127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6CEA15-63AB-49EA-8506-E70C0CBFC7AE}" type="slidenum">
              <a:rPr lang="en-US" altLang="ko-KR">
                <a:solidFill>
                  <a:prstClr val="black"/>
                </a:solidFill>
              </a:rPr>
              <a:pPr/>
              <a:t>0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1088552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>
              <a:latin typeface="Arial" panose="020B0604020202020204" pitchFamily="34" charset="0"/>
            </a:endParaRPr>
          </a:p>
        </p:txBody>
      </p:sp>
      <p:sp>
        <p:nvSpPr>
          <p:cNvPr id="3891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92075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92075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92075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92075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/>
            <a:fld id="{C183C9EA-4F09-4185-BC40-23F35523D85D}" type="slidenum">
              <a:rPr lang="ko-KR" altLang="en-US" sz="1200">
                <a:latin typeface="Arial" panose="020B0604020202020204" pitchFamily="34" charset="0"/>
              </a:rPr>
              <a:pPr eaLnBrk="1" hangingPunct="1"/>
              <a:t>6</a:t>
            </a:fld>
            <a:endParaRPr lang="en-US" altLang="ko-KR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395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5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E0484-574A-489E-AC43-610D240EBB59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47760D-9AC0-4C8B-ABC4-05A51738A625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37144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4B9B8-8BA0-488B-AA5A-5C8AD1392FD6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EBEDD8-2364-4D44-BF23-E90D3D815580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21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3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ECDC2-0F1B-48BD-94BE-A85DD12BBFE4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23FC7C-1A31-4444-8A76-E7A6E02E14AB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08177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1EB85-7824-4B27-A18A-13FC5D5A2B0A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19DC29-0F77-40A6-A684-8EE6EC61BCED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1384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93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93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CFB93-0F49-45A7-B5B1-733E3827F6E3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5F2AFC-BD7B-40F1-B56C-641C56B10340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58922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926F4-266C-4790-A9A1-4FBE3561D94E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4C8C9C-4A1F-49A1-B9EC-5B62368DF0B1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43066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7BB18-5B8D-46AE-B45B-313C8F4B677A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1183DA-9C68-4153-A661-3879841D025A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4508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499" y="27308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A5F48-3344-49CB-8B8A-0C7D38BDD9DC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A10CDB-9D9C-465A-B4F8-1320FAE06344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30058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FF742-18DD-4231-8118-E877DBDEDB1B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78383D-902E-45EA-A0E3-0F023BA1C9E1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1388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25130-23DD-42F4-93C9-26BF6F504B21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7BE7B7-74AA-4C7E-BD82-4CF7C95E8068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55802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7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8" y="274670"/>
            <a:ext cx="65341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B56F0-5036-4960-B546-8667BD4B3C75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39E9B-085F-405B-AC0D-6390052C289E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01530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5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1C620-B530-42F9-9D89-65AD731B2367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409776-9E33-46FE-84A8-A9B8E3258E88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1223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42649-EC62-4C39-A671-8C7089B735EB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36CB0-A01D-48A3-ACDE-4B03C590909D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057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3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8FFB0-EA86-4CDE-84E9-FAFC5DCB716B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E0AC2F-0664-4009-9CFE-1A5A732D324F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7384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7C2A8-BF80-46EE-AEE6-D875D0A1A986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D5D09-1BCB-4C71-BA40-1C246330B150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6504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93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93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F9DEB-11D8-4B40-824E-CDF9D961385F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72C60-FEA5-4016-9A51-BB3FAD2B1657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9158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1D673-4901-4EE4-AE7D-221E73316C05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3C54D2-B250-431C-AD0C-853511A467F0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9249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1453A-83A7-4911-97EA-46AA7A618D3F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614151-4BDF-4462-9B68-C823B68FBC24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3959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499" y="27308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C15FB-72F6-400C-BC51-D2EE0B402649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DAD4BA-8C46-43C6-8C21-2ADA198FF4D5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31488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B1B72-97B3-4E76-B324-8F5EBFED42F6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3C777-9305-4731-956E-5889599C3807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8993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05404-4C94-4ADB-AC6D-5B9EEB337B0C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498DD6-F004-41A9-A03A-82AF765C9D75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3903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7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8" y="274670"/>
            <a:ext cx="65341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C6B9E-BC1B-4833-81E7-E677116AE8DA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CE2781-B2A8-4C27-9490-D100B7379F5F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38300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5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FF28D-D185-4F43-A276-AE796AB7A964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1EA37B-094A-46C1-854A-B12E54634DC9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666925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F1485-14B9-4B28-8E95-FC4447933A0C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8A9AF5-FC38-4643-AF87-167320214E73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4369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3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22C53-B7B4-4956-AB77-E0947F64E45C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37DFB-C058-42A3-8B6D-DFB8B699945E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32201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92B9D-DF9D-4F58-BB73-654EC82B2C39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8FEB24-14A8-4860-B436-E995FC7F5F38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012405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93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93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E5DA6-F020-4D85-AC88-53AEA8A734D2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EE7DA9-FB06-436B-9017-A4067AD902AA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205855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BD108-007B-4B73-BF73-D65595A4EE45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EA3AAD-94BB-4768-9806-9BDCE8868858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923342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221D7-5133-4032-BC5E-6B26665CF578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44C021-DB38-4665-91EC-1167FBAD94CE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957319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499" y="27308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4B91E-62C4-44FD-9115-EA92A5506A4D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DC38E2-7BA6-435C-BA22-FE79A7D82B12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713556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B21E4-1A07-4509-A380-DE7729038603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A58A7E-F58F-4AF1-8751-BB14ED0E8DFD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184878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E7A5EE-577A-49FC-AFC9-8A71C437B8F5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9BA906-F07A-4DD5-A723-0FB4207ECC59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701600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7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8" y="274670"/>
            <a:ext cx="65341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4E213-80CB-486B-9153-F8D5AEFE9762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0C8343-121E-4F44-8020-9896B75B6C9A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60976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FEE07-4525-4F9D-B1E0-B04C6E624A26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8BEEE7-D056-402C-977E-979EBA7EB05A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208961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02B47-2DD7-43B2-B7F7-DE10B7E03413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DFA68A-1DFC-4CCC-9FC6-A28BEF8A56F5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30263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6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9F9586-59CC-402B-909E-A1088444BA65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0DE269-3997-4694-9800-81EDAE199022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694699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2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187CE-FD0E-497D-B901-DD3612F81D47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6AE0C1-6F13-4455-BCC8-E53EB71F6A0F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122424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9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9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73033-F0A1-477D-B128-C9BF496B8A3A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C1D7B6-FB3D-43D3-86B2-A4C3E84D8B5C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404964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2FA1B-10A9-4804-98D6-777E7C5AD289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26C928-6697-434C-970A-203C8D641C99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440918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66DCB-4EB6-4282-A2FC-E2C0FEC4FA31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B9835D-5C01-4381-87BA-76171C0C28C3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449746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3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499" y="273056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4F380-9F14-4854-B674-0AD57E143090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730A90-9A96-47AB-BF8E-2EF3ABC0DBF8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912473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F40D9-58AC-4072-8482-1DE591075570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3FDEB6-9167-4C66-8EC4-6D39011FC08C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552242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ACA27-BD48-4668-B8B8-CD2FADEA4A1C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85C7A9-AF4E-46C0-8464-57497AB888F8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411538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4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3" y="274644"/>
            <a:ext cx="65341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A1E18-8E91-43F4-8B86-10D63A386686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B30D8-ACD6-45ED-AAE2-80EF744AA5BA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852492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5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1DC09-8FEC-40FC-9C91-C34BFE799ED9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9EF54-258F-42A5-B22A-C97D73C17465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38281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7E360-3FD3-4299-B153-F49F0D157ABF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4F5213-D2AA-495C-9863-23B680A9C2BF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2171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3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1B480-0FCC-4130-AD82-92CAD1C0001B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34684D-6F99-4658-9F1F-6F07EA06D69E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58698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29398-AC4F-45A5-8F6A-366DE535E025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5E71D-90BE-4324-BF26-4A4FE1FF92DD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7632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93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93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DADD2-B900-4E6D-9A0C-2E31A69B7B56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0E99E0-D9BE-42A9-A706-EED555D819EC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64401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354BB-5ADA-4850-9B05-A9CA4F160A7E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87C353-F80C-4C3A-928B-DA62A71DC230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81021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103E4-C814-4939-A077-7B4F793F967A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B26EB-BD82-4794-9C5F-47DBD8BAD624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2745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499" y="27308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FFC52-3EDA-4747-B7A9-1872EB12122F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A0EBE3-0AB8-4678-A3DD-B5240406B079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53260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95817-21F0-483E-B4F3-0EF7C03CD3CA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E9DCF5-E948-45EA-A657-48C373E5E0BF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81505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1FFD3-A820-4F88-836C-0E8C58F57113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2E3907-E720-4BB8-8E81-5402EF59D8EB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2260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7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8" y="274670"/>
            <a:ext cx="65341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83265-391C-4DF2-8776-4D5A8C30DD35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C1281C-8717-47BF-A013-410E65496DC4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73129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4530"/>
            <a:ext cx="7429500" cy="2387600"/>
          </a:xfrm>
        </p:spPr>
        <p:txBody>
          <a:bodyPr anchor="b">
            <a:normAutofit/>
          </a:bodyPr>
          <a:lstStyle>
            <a:lvl1pPr algn="ctr">
              <a:defRPr sz="487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9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1475" indent="0" algn="ctr">
              <a:buNone/>
              <a:defRPr sz="2275"/>
            </a:lvl2pPr>
            <a:lvl3pPr marL="742950" indent="0" algn="ctr">
              <a:buNone/>
              <a:defRPr sz="1950"/>
            </a:lvl3pPr>
            <a:lvl4pPr marL="1114425" indent="0" algn="ctr">
              <a:buNone/>
              <a:defRPr sz="1625"/>
            </a:lvl4pPr>
            <a:lvl5pPr marL="1485900" indent="0" algn="ctr">
              <a:buNone/>
              <a:defRPr sz="1625"/>
            </a:lvl5pPr>
            <a:lvl6pPr marL="1857375" indent="0" algn="ctr">
              <a:buNone/>
              <a:defRPr sz="1625"/>
            </a:lvl6pPr>
            <a:lvl7pPr marL="2228850" indent="0" algn="ctr">
              <a:buNone/>
              <a:defRPr sz="1625"/>
            </a:lvl7pPr>
            <a:lvl8pPr marL="2600325" indent="0" algn="ctr">
              <a:buNone/>
              <a:defRPr sz="1625"/>
            </a:lvl8pPr>
            <a:lvl9pPr marL="2971800" indent="0" algn="ctr">
              <a:buNone/>
              <a:defRPr sz="1625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2FF28D-D185-4F43-A276-AE796AB7A964}" type="datetimeFigureOut">
              <a:rPr lang="ko-KR" altLang="en-US" smtClean="0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EA37B-094A-46C1-854A-B12E54634DC9}" type="slidenum">
              <a:rPr lang="ko-KR" altLang="en-US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274761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1F1485-14B9-4B28-8E95-FC4447933A0C}" type="datetimeFigureOut">
              <a:rPr lang="ko-KR" altLang="en-US" smtClean="0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9AF5-FC38-4643-AF87-167320214E73}" type="slidenum">
              <a:rPr lang="ko-KR" altLang="en-US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0870747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12423"/>
            <a:ext cx="8543925" cy="2851208"/>
          </a:xfrm>
        </p:spPr>
        <p:txBody>
          <a:bodyPr anchor="b">
            <a:normAutofit/>
          </a:bodyPr>
          <a:lstStyle>
            <a:lvl1pPr>
              <a:defRPr sz="4875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52634"/>
            <a:ext cx="8543925" cy="1500187"/>
          </a:xfrm>
        </p:spPr>
        <p:txBody>
          <a:bodyPr anchor="t">
            <a:normAutofit/>
          </a:bodyPr>
          <a:lstStyle>
            <a:lvl1pPr marL="0" indent="0">
              <a:buNone/>
              <a:defRPr sz="19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1475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322C53-B7B4-4956-AB77-E0947F64E45C}" type="datetimeFigureOut">
              <a:rPr lang="ko-KR" altLang="en-US" smtClean="0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7DFB-C058-42A3-8B6D-DFB8B699945E}" type="slidenum">
              <a:rPr lang="ko-KR" altLang="en-US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328035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666" y="1828801"/>
            <a:ext cx="421005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8801"/>
            <a:ext cx="421005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C92B9D-DF9D-4F58-BB73-654EC82B2C39}" type="datetimeFigureOut">
              <a:rPr lang="ko-KR" altLang="en-US" smtClean="0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FEB24-14A8-4860-B436-E995FC7F5F38}" type="slidenum">
              <a:rPr lang="ko-KR" altLang="en-US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962453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665" y="1681851"/>
            <a:ext cx="4189413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6665" y="2507551"/>
            <a:ext cx="4189413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851"/>
            <a:ext cx="421005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7551"/>
            <a:ext cx="4210051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AE5DA6-F020-4D85-AC88-53AEA8A734D2}" type="datetimeFigureOut">
              <a:rPr lang="ko-KR" altLang="en-US" smtClean="0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E7DA9-FB06-436B-9017-A4067AD902AA}" type="slidenum">
              <a:rPr lang="ko-KR" altLang="en-US" smtClean="0"/>
              <a:pPr/>
              <a:t>‹#›</a:t>
            </a:fld>
            <a:endParaRPr lang="en-US" altLang="ko-K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7719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4BD108-007B-4B73-BF73-D65595A4EE45}" type="datetimeFigureOut">
              <a:rPr lang="ko-KR" altLang="en-US" smtClean="0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A3AAD-94BB-4768-9806-9BDCE8868858}" type="slidenum">
              <a:rPr lang="ko-KR" altLang="en-US" smtClean="0"/>
              <a:pPr/>
              <a:t>‹#›</a:t>
            </a:fld>
            <a:endParaRPr lang="en-US" altLang="ko-K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854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0221D7-5133-4032-BC5E-6B26665CF578}" type="datetimeFigureOut">
              <a:rPr lang="ko-KR" altLang="en-US" smtClean="0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C021-DB38-4665-91EC-1167FBAD94CE}" type="slidenum">
              <a:rPr lang="ko-KR" altLang="en-US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4122270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14" y="457201"/>
            <a:ext cx="3194685" cy="1600197"/>
          </a:xfrm>
        </p:spPr>
        <p:txBody>
          <a:bodyPr anchor="b">
            <a:normAutofit/>
          </a:bodyPr>
          <a:lstStyle>
            <a:lvl1pPr>
              <a:defRPr sz="26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0050" y="990600"/>
            <a:ext cx="5014913" cy="4876800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514" y="2057399"/>
            <a:ext cx="3194685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300"/>
            </a:lvl1pPr>
            <a:lvl2pPr marL="371475" indent="0">
              <a:buNone/>
              <a:defRPr sz="975"/>
            </a:lvl2pPr>
            <a:lvl3pPr marL="742950" indent="0">
              <a:buNone/>
              <a:defRPr sz="813"/>
            </a:lvl3pPr>
            <a:lvl4pPr marL="1114425" indent="0">
              <a:buNone/>
              <a:defRPr sz="731"/>
            </a:lvl4pPr>
            <a:lvl5pPr marL="1485900" indent="0">
              <a:buNone/>
              <a:defRPr sz="731"/>
            </a:lvl5pPr>
            <a:lvl6pPr marL="1857375" indent="0">
              <a:buNone/>
              <a:defRPr sz="731"/>
            </a:lvl6pPr>
            <a:lvl7pPr marL="2228850" indent="0">
              <a:buNone/>
              <a:defRPr sz="731"/>
            </a:lvl7pPr>
            <a:lvl8pPr marL="2600325" indent="0">
              <a:buNone/>
              <a:defRPr sz="731"/>
            </a:lvl8pPr>
            <a:lvl9pPr marL="2971800" indent="0">
              <a:buNone/>
              <a:defRPr sz="73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C4B91E-62C4-44FD-9115-EA92A5506A4D}" type="datetimeFigureOut">
              <a:rPr lang="ko-KR" altLang="en-US" smtClean="0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C38E2-7BA6-435C-BA22-FE79A7D82B12}" type="slidenum">
              <a:rPr lang="ko-KR" altLang="en-US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90680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14" y="457200"/>
            <a:ext cx="3194685" cy="1600200"/>
          </a:xfrm>
        </p:spPr>
        <p:txBody>
          <a:bodyPr anchor="b">
            <a:normAutofit/>
          </a:bodyPr>
          <a:lstStyle>
            <a:lvl1pPr>
              <a:defRPr sz="26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0050" y="990600"/>
            <a:ext cx="5014913" cy="4876800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514" y="2057400"/>
            <a:ext cx="3194685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300"/>
            </a:lvl1pPr>
            <a:lvl2pPr marL="371475" indent="0">
              <a:buNone/>
              <a:defRPr sz="975"/>
            </a:lvl2pPr>
            <a:lvl3pPr marL="742950" indent="0">
              <a:buNone/>
              <a:defRPr sz="813"/>
            </a:lvl3pPr>
            <a:lvl4pPr marL="1114425" indent="0">
              <a:buNone/>
              <a:defRPr sz="731"/>
            </a:lvl4pPr>
            <a:lvl5pPr marL="1485900" indent="0">
              <a:buNone/>
              <a:defRPr sz="731"/>
            </a:lvl5pPr>
            <a:lvl6pPr marL="1857375" indent="0">
              <a:buNone/>
              <a:defRPr sz="731"/>
            </a:lvl6pPr>
            <a:lvl7pPr marL="2228850" indent="0">
              <a:buNone/>
              <a:defRPr sz="731"/>
            </a:lvl7pPr>
            <a:lvl8pPr marL="2600325" indent="0">
              <a:buNone/>
              <a:defRPr sz="731"/>
            </a:lvl8pPr>
            <a:lvl9pPr marL="2971800" indent="0">
              <a:buNone/>
              <a:defRPr sz="73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6B21E4-1A07-4509-A380-DE7729038603}" type="datetimeFigureOut">
              <a:rPr lang="ko-KR" altLang="en-US" smtClean="0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8A7E-F58F-4AF1-8751-BB14ED0E8DFD}" type="slidenum">
              <a:rPr lang="ko-KR" altLang="en-US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688727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E7A5EE-577A-49FC-AFC9-8A71C437B8F5}" type="datetimeFigureOut">
              <a:rPr lang="ko-KR" altLang="en-US" smtClean="0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A906-F07A-4DD5-A723-0FB4207ECC59}" type="slidenum">
              <a:rPr lang="ko-KR" altLang="en-US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560853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0362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0363"/>
            <a:ext cx="6284119" cy="581183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44E213-80CB-486B-9153-F8D5AEFE9762}" type="datetimeFigureOut">
              <a:rPr lang="ko-KR" altLang="en-US" smtClean="0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C8343-121E-4F44-8020-9896B75B6C9A}" type="slidenum">
              <a:rPr lang="ko-KR" altLang="en-US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883703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gray">
          <a:xfrm>
            <a:off x="37837" y="44450"/>
            <a:ext cx="9830329" cy="3960614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sz="2215" dirty="0">
              <a:solidFill>
                <a:srgbClr val="B2B2B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-5158" y="3"/>
            <a:ext cx="9911160" cy="6856413"/>
            <a:chOff x="-3" y="0"/>
            <a:chExt cx="5763" cy="4319"/>
          </a:xfrm>
        </p:grpSpPr>
        <p:sp>
          <p:nvSpPr>
            <p:cNvPr id="10" name="AutoShape 8"/>
            <p:cNvSpPr>
              <a:spLocks noChangeArrowheads="1"/>
            </p:cNvSpPr>
            <p:nvPr userDrawn="1"/>
          </p:nvSpPr>
          <p:spPr bwMode="gray">
            <a:xfrm>
              <a:off x="24" y="24"/>
              <a:ext cx="5712" cy="4272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sz="2215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gray">
            <a:xfrm>
              <a:off x="0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 sz="2215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gray">
            <a:xfrm rot="-5408600">
              <a:off x="-50" y="4030"/>
              <a:ext cx="336" cy="242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 sz="2215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gray">
            <a:xfrm rot="10769190">
              <a:off x="5519" y="4031"/>
              <a:ext cx="232" cy="287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 sz="2215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gray">
            <a:xfrm rot="5400000">
              <a:off x="5472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 sz="2215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27693" name="Rectangle 13"/>
          <p:cNvSpPr>
            <a:spLocks noGrp="1" noChangeArrowheads="1"/>
          </p:cNvSpPr>
          <p:nvPr>
            <p:ph type="ctrTitle"/>
          </p:nvPr>
        </p:nvSpPr>
        <p:spPr bwMode="ltGray">
          <a:xfrm>
            <a:off x="818541" y="2492896"/>
            <a:ext cx="8420100" cy="1066800"/>
          </a:xfrm>
        </p:spPr>
        <p:txBody>
          <a:bodyPr/>
          <a:lstStyle>
            <a:lvl1pPr algn="ctr">
              <a:defRPr sz="3692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</a:t>
            </a:r>
            <a:r>
              <a:rPr lang="ko-KR" altLang="en-US" dirty="0"/>
              <a:t>제목 스타일 편집</a:t>
            </a:r>
          </a:p>
        </p:txBody>
      </p:sp>
      <p:sp>
        <p:nvSpPr>
          <p:cNvPr id="327694" name="Rectangle 1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534731" y="4581128"/>
            <a:ext cx="4758529" cy="533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ko-KR" altLang="en-US" dirty="0" smtClean="0"/>
              <a:t>전남대학교 경영대학 박경자</a:t>
            </a:r>
            <a:endParaRPr lang="ko-KR" altLang="en-US" dirty="0"/>
          </a:p>
        </p:txBody>
      </p:sp>
      <p:pic>
        <p:nvPicPr>
          <p:cNvPr id="27" name="Picture 2" descr="C:\Documents and Settings\user.USER-FC2D436029\Local Settings\Temporary Internet Files\Content.IE5\SZA0X62N\MP900449052[1].jp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20882022">
            <a:off x="7952045" y="4909393"/>
            <a:ext cx="1404156" cy="18341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0846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662">
                <a:latin typeface="+mn-ea"/>
                <a:ea typeface="+mn-ea"/>
              </a:defRPr>
            </a:lvl1pPr>
            <a:lvl2pPr>
              <a:defRPr sz="1662">
                <a:latin typeface="+mn-ea"/>
                <a:ea typeface="+mn-ea"/>
              </a:defRPr>
            </a:lvl2pPr>
            <a:lvl3pPr>
              <a:defRPr sz="1662">
                <a:latin typeface="+mn-ea"/>
                <a:ea typeface="+mn-ea"/>
              </a:defRPr>
            </a:lvl3pPr>
            <a:lvl4pPr>
              <a:defRPr sz="1662">
                <a:latin typeface="+mn-ea"/>
                <a:ea typeface="+mn-ea"/>
              </a:defRPr>
            </a:lvl4pPr>
            <a:lvl5pPr>
              <a:defRPr sz="1662"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7417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1662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2712252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393825"/>
            <a:ext cx="437515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</a:defRPr>
            </a:lvl1pPr>
            <a:lvl2pPr>
              <a:defRPr sz="1662">
                <a:solidFill>
                  <a:schemeClr val="tx1"/>
                </a:solidFill>
              </a:defRPr>
            </a:lvl2pPr>
            <a:lvl3pPr>
              <a:defRPr sz="1662">
                <a:solidFill>
                  <a:schemeClr val="tx1"/>
                </a:solidFill>
              </a:defRPr>
            </a:lvl3pPr>
            <a:lvl4pPr>
              <a:defRPr sz="1662">
                <a:solidFill>
                  <a:schemeClr val="tx1"/>
                </a:solidFill>
              </a:defRPr>
            </a:lvl4pPr>
            <a:lvl5pPr>
              <a:defRPr sz="1662">
                <a:solidFill>
                  <a:schemeClr val="tx1"/>
                </a:solidFill>
              </a:defRPr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393825"/>
            <a:ext cx="437515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</a:defRPr>
            </a:lvl1pPr>
            <a:lvl2pPr>
              <a:defRPr sz="1662">
                <a:solidFill>
                  <a:schemeClr val="tx1"/>
                </a:solidFill>
              </a:defRPr>
            </a:lvl2pPr>
            <a:lvl3pPr>
              <a:defRPr sz="1662">
                <a:solidFill>
                  <a:schemeClr val="tx1"/>
                </a:solidFill>
              </a:defRPr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861574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64601" y="274638"/>
            <a:ext cx="8046099" cy="562074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329579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585" b="0">
                <a:solidFill>
                  <a:srgbClr val="3333CC"/>
                </a:solidFill>
                <a:latin typeface="+mn-ea"/>
                <a:ea typeface="+mn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31118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477003"/>
            <a:ext cx="23114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477003"/>
            <a:ext cx="31369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11045" y="6354765"/>
            <a:ext cx="924603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>
              <a:defRPr/>
            </a:pPr>
            <a:fld id="{6FF59E1A-EFA2-479D-9CB0-27A64CEFBA53}" type="slidenum">
              <a:rPr lang="en-US" altLang="ko-KR" sz="1292">
                <a:solidFill>
                  <a:prstClr val="black"/>
                </a:solidFill>
                <a:latin typeface="돋움" pitchFamily="50" charset="-127"/>
                <a:ea typeface="돋움" pitchFamily="50" charset="-127"/>
              </a:rPr>
              <a:pPr algn="ctr">
                <a:defRPr/>
              </a:pPr>
              <a:t>‹#›</a:t>
            </a:fld>
            <a:endParaRPr lang="en-US" altLang="ko-KR" sz="1292">
              <a:solidFill>
                <a:prstClr val="black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04397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472" y="188640"/>
            <a:ext cx="7211274" cy="868362"/>
          </a:xfrm>
        </p:spPr>
        <p:txBody>
          <a:bodyPr/>
          <a:lstStyle>
            <a:lvl1pPr>
              <a:defRPr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748953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477003"/>
            <a:ext cx="23114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477003"/>
            <a:ext cx="31369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11045" y="6354765"/>
            <a:ext cx="924603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>
              <a:defRPr/>
            </a:pPr>
            <a:fld id="{D2E5CAEA-FBD2-412F-8F2E-AC008D675AE0}" type="slidenum">
              <a:rPr lang="en-US" altLang="ko-KR" sz="1292">
                <a:solidFill>
                  <a:prstClr val="black"/>
                </a:solidFill>
                <a:latin typeface="돋움" pitchFamily="50" charset="-127"/>
                <a:ea typeface="돋움" pitchFamily="50" charset="-127"/>
              </a:rPr>
              <a:pPr algn="ctr">
                <a:defRPr/>
              </a:pPr>
              <a:t>‹#›</a:t>
            </a:fld>
            <a:endParaRPr lang="en-US" altLang="ko-KR" sz="1292">
              <a:solidFill>
                <a:prstClr val="black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06234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477003"/>
            <a:ext cx="23114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477003"/>
            <a:ext cx="31369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11045" y="6354765"/>
            <a:ext cx="924603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>
              <a:defRPr/>
            </a:pPr>
            <a:fld id="{2FBF6087-D0A2-4B1D-A12C-566A2840A086}" type="slidenum">
              <a:rPr lang="en-US" altLang="ko-KR" sz="1292">
                <a:solidFill>
                  <a:prstClr val="black"/>
                </a:solidFill>
                <a:latin typeface="돋움" pitchFamily="50" charset="-127"/>
                <a:ea typeface="돋움" pitchFamily="50" charset="-127"/>
              </a:rPr>
              <a:pPr algn="ctr">
                <a:defRPr/>
              </a:pPr>
              <a:t>‹#›</a:t>
            </a:fld>
            <a:endParaRPr lang="en-US" altLang="ko-KR" sz="1292">
              <a:solidFill>
                <a:prstClr val="black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259633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477003"/>
            <a:ext cx="23114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477003"/>
            <a:ext cx="31369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11045" y="6354765"/>
            <a:ext cx="924603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>
              <a:defRPr/>
            </a:pPr>
            <a:fld id="{AE570AAF-C51F-441F-A29B-F022553BB80E}" type="slidenum">
              <a:rPr lang="en-US" altLang="ko-KR" sz="1292">
                <a:solidFill>
                  <a:prstClr val="black"/>
                </a:solidFill>
                <a:latin typeface="돋움" pitchFamily="50" charset="-127"/>
                <a:ea typeface="돋움" pitchFamily="50" charset="-127"/>
              </a:rPr>
              <a:pPr algn="ctr">
                <a:defRPr/>
              </a:pPr>
              <a:t>‹#›</a:t>
            </a:fld>
            <a:endParaRPr lang="en-US" altLang="ko-KR" sz="1292">
              <a:solidFill>
                <a:prstClr val="black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689534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60690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21450" cy="606901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477003"/>
            <a:ext cx="23114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477003"/>
            <a:ext cx="31369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11045" y="6354765"/>
            <a:ext cx="924603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>
              <a:defRPr/>
            </a:pPr>
            <a:fld id="{2C1D1E59-7D65-4667-B194-3A6EEC34ACC2}" type="slidenum">
              <a:rPr lang="en-US" altLang="ko-KR" sz="1292">
                <a:solidFill>
                  <a:prstClr val="black"/>
                </a:solidFill>
                <a:latin typeface="돋움" pitchFamily="50" charset="-127"/>
                <a:ea typeface="돋움" pitchFamily="50" charset="-127"/>
              </a:rPr>
              <a:pPr algn="ctr">
                <a:defRPr/>
              </a:pPr>
              <a:t>‹#›</a:t>
            </a:fld>
            <a:endParaRPr lang="en-US" altLang="ko-KR" sz="1292">
              <a:solidFill>
                <a:prstClr val="black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49186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16100" y="274638"/>
            <a:ext cx="7181850" cy="86836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95300" y="1393825"/>
            <a:ext cx="4375150" cy="49498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393825"/>
            <a:ext cx="4375150" cy="49498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477003"/>
            <a:ext cx="23114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477003"/>
            <a:ext cx="31369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11045" y="6354765"/>
            <a:ext cx="924603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>
              <a:defRPr/>
            </a:pPr>
            <a:fld id="{1B33EA78-E810-4820-8BBE-94764BE70F33}" type="slidenum">
              <a:rPr lang="en-US" altLang="ko-KR" sz="1292">
                <a:solidFill>
                  <a:prstClr val="black"/>
                </a:solidFill>
                <a:latin typeface="돋움" pitchFamily="50" charset="-127"/>
                <a:ea typeface="돋움" pitchFamily="50" charset="-127"/>
              </a:rPr>
              <a:pPr algn="ctr">
                <a:defRPr/>
              </a:pPr>
              <a:t>‹#›</a:t>
            </a:fld>
            <a:endParaRPr lang="en-US" altLang="ko-KR" sz="1292">
              <a:solidFill>
                <a:prstClr val="black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65405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제목 및 텍스트/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16100" y="274638"/>
            <a:ext cx="7181850" cy="86836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95300" y="1393828"/>
            <a:ext cx="8915400" cy="239871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3944938"/>
            <a:ext cx="8915400" cy="23987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477003"/>
            <a:ext cx="23114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477003"/>
            <a:ext cx="31369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11045" y="6354765"/>
            <a:ext cx="924603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>
              <a:defRPr/>
            </a:pPr>
            <a:fld id="{6455745B-786A-4901-85EE-7DFED51C6A76}" type="slidenum">
              <a:rPr lang="en-US" altLang="ko-KR" sz="1292">
                <a:solidFill>
                  <a:prstClr val="black"/>
                </a:solidFill>
                <a:latin typeface="돋움" pitchFamily="50" charset="-127"/>
                <a:ea typeface="돋움" pitchFamily="50" charset="-127"/>
              </a:rPr>
              <a:pPr algn="ctr">
                <a:defRPr/>
              </a:pPr>
              <a:t>‹#›</a:t>
            </a:fld>
            <a:endParaRPr lang="en-US" altLang="ko-KR" sz="1292">
              <a:solidFill>
                <a:prstClr val="black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014155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2157411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47933204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78401024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6115039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7545136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49475930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83400542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36559825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7149501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52663841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4780733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59969017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420524881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48373473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411769603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48056494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44566185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42661615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48096167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95300" y="1393825"/>
            <a:ext cx="8915400" cy="4949825"/>
          </a:xfrm>
        </p:spPr>
        <p:txBody>
          <a:bodyPr/>
          <a:lstStyle>
            <a:lvl1pPr>
              <a:defRPr sz="1662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 sz="1662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 sz="1662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 sz="1662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 sz="1662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0"/>
          </p:nvPr>
        </p:nvSpPr>
        <p:spPr>
          <a:xfrm>
            <a:off x="507340" y="188916"/>
            <a:ext cx="7799255" cy="719137"/>
          </a:xfrm>
        </p:spPr>
        <p:txBody>
          <a:bodyPr/>
          <a:lstStyle>
            <a:lvl1pPr>
              <a:buNone/>
              <a:defRPr sz="2585" b="1">
                <a:solidFill>
                  <a:srgbClr val="008000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90926209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D2CE3D-B5E3-4AED-9CE4-ACDC4E6683D7}" type="datetime1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2019-08-09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08A86F-BBBC-4FA9-B52A-BDF9E82C15A6}" type="slidenum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80785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1E0E90-75A1-4892-93D7-076566296856}" type="datetime1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2019-08-09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032BB0-C4E1-4815-BC1B-44847EE4E684}" type="slidenum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32567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497628-75A1-4A8A-861E-7204128FACF1}" type="datetime1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2019-08-09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4DA762-905D-4846-BA54-81ACA37D0BE3}" type="slidenum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31052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9A539E-58C0-45E3-964A-BBA88D6AD630}" type="datetime1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2019-08-09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C74143-5480-42B5-911C-49060891B2C3}" type="slidenum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2201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E2699F-F4D8-49EA-8A5C-9A9FAB966557}" type="datetime1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2019-08-09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BB21-4247-4EC2-8151-4DF5104583F3}" type="slidenum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0401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6286A6-1739-47C8-816C-03BB838C84EB}" type="datetime1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2019-08-09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DCD40-87ED-4435-9BDE-E1AC51C04D74}" type="slidenum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67927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8EB9A9-3714-4A95-B1C0-1DD9A09998D3}" type="datetime1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2019-08-09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96623-463B-4DAE-883C-D70177805677}" type="slidenum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62352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085C8A-53A4-4653-BFA4-40821014CBB4}" type="datetime1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2019-08-09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3776BA-8C4C-4CDA-A753-BFCF8F5335F8}" type="slidenum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5681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2C0407-6947-405A-BDB2-39FE76246544}" type="datetime1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2019-08-09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7E28C-5C6A-4AB2-B87D-E25F3B4B2AC0}" type="slidenum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0683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A684EE-EC57-420D-B98A-831304B15CEA}" type="datetime1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2019-08-09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1296B-4ECB-4464-B9B6-12687BC05F54}" type="slidenum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28660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C1A139-B690-4411-A525-31765D36943A}" type="datetime1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2019-08-09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EED827-15DE-46A9-AB86-4B8068F8B25B}" type="slidenum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4516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8EB9A9-3714-4A95-B1C0-1DD9A09998D3}" type="datetime1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2019-08-09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96623-463B-4DAE-883C-D70177805677}" type="slidenum">
              <a:rPr lang="ko-KR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30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3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87.xml"/><Relationship Id="rId34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9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29" Type="http://schemas.openxmlformats.org/officeDocument/2006/relationships/slideLayout" Target="../slideLayouts/slideLayout95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8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slideLayout" Target="../slideLayouts/slideLayout94.xml"/><Relationship Id="rId36" Type="http://schemas.openxmlformats.org/officeDocument/2006/relationships/image" Target="../media/image2.jpeg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31" Type="http://schemas.openxmlformats.org/officeDocument/2006/relationships/slideLayout" Target="../slideLayouts/slideLayout97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93.xml"/><Relationship Id="rId30" Type="http://schemas.openxmlformats.org/officeDocument/2006/relationships/slideLayout" Target="../slideLayouts/slideLayout96.xml"/><Relationship Id="rId35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2375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latinLnBrk="0" hangingPunct="0">
              <a:defRPr sz="1400"/>
            </a:lvl1pPr>
          </a:lstStyle>
          <a:p>
            <a:pPr>
              <a:defRPr/>
            </a:pPr>
            <a:fld id="{5BB7537B-9450-483F-8BAF-D178CF7A3605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2375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latinLnBrk="0" hangingPunct="0">
              <a:defRPr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375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latinLnBrk="0" hangingPunct="0">
              <a:defRPr sz="1400"/>
            </a:lvl1pPr>
          </a:lstStyle>
          <a:p>
            <a:fld id="{B6042D55-5FF8-435F-A66B-52932FA499F7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84" r:id="rId1"/>
    <p:sldLayoutId id="2147486285" r:id="rId2"/>
    <p:sldLayoutId id="2147486286" r:id="rId3"/>
    <p:sldLayoutId id="2147486287" r:id="rId4"/>
    <p:sldLayoutId id="2147486288" r:id="rId5"/>
    <p:sldLayoutId id="2147486289" r:id="rId6"/>
    <p:sldLayoutId id="2147486290" r:id="rId7"/>
    <p:sldLayoutId id="2147486291" r:id="rId8"/>
    <p:sldLayoutId id="2147486292" r:id="rId9"/>
    <p:sldLayoutId id="2147486293" r:id="rId10"/>
    <p:sldLayoutId id="214748629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+mj-ea"/>
          <a:cs typeface="굴림" pitchFamily="50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굴림" pitchFamily="50" charset="-127"/>
          <a:cs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굴림" pitchFamily="50" charset="-127"/>
          <a:cs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굴림" pitchFamily="50" charset="-127"/>
          <a:cs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굴림" pitchFamily="50" charset="-127"/>
          <a:cs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Arial" charset="0"/>
          <a:ea typeface="+mn-ea"/>
          <a:cs typeface="굴림" pitchFamily="50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Arial" charset="0"/>
          <a:ea typeface="+mn-ea"/>
          <a:cs typeface="굴림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Arial" charset="0"/>
          <a:ea typeface="+mn-ea"/>
          <a:cs typeface="굴림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Arial" charset="0"/>
          <a:ea typeface="+mn-ea"/>
          <a:cs typeface="굴림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Arial" charset="0"/>
          <a:ea typeface="+mn-ea"/>
          <a:cs typeface="굴림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3789363"/>
            <a:ext cx="9906000" cy="3068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lang="ko-KR" altLang="en-US"/>
          </a:p>
        </p:txBody>
      </p:sp>
      <p:sp>
        <p:nvSpPr>
          <p:cNvPr id="2051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2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8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1">
              <a:spcBef>
                <a:spcPct val="50000"/>
              </a:spcBef>
              <a:buFont typeface="Wingdings" pitchFamily="2" charset="2"/>
              <a:buChar char="§"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CB6BB1-3C47-4E48-B895-10FD3084B215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9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1">
              <a:spcBef>
                <a:spcPct val="50000"/>
              </a:spcBef>
              <a:buFont typeface="Wingdings" pitchFamily="2" charset="2"/>
              <a:buChar char="§"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0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buFont typeface="Wingdings" panose="05000000000000000000" pitchFamily="2" charset="2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5AB3D9C8-2C9F-493E-B6BF-88D0B431E221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95" r:id="rId1"/>
    <p:sldLayoutId id="2147486296" r:id="rId2"/>
    <p:sldLayoutId id="2147486297" r:id="rId3"/>
    <p:sldLayoutId id="2147486298" r:id="rId4"/>
    <p:sldLayoutId id="2147486299" r:id="rId5"/>
    <p:sldLayoutId id="2147486300" r:id="rId6"/>
    <p:sldLayoutId id="2147486301" r:id="rId7"/>
    <p:sldLayoutId id="2147486302" r:id="rId8"/>
    <p:sldLayoutId id="2147486303" r:id="rId9"/>
    <p:sldLayoutId id="2147486304" r:id="rId10"/>
    <p:sldLayoutId id="214748630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+mj-ea"/>
          <a:cs typeface="굴림" pitchFamily="50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굴림" pitchFamily="50" charset="-127"/>
          <a:cs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굴림" pitchFamily="50" charset="-127"/>
          <a:cs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굴림" pitchFamily="50" charset="-127"/>
          <a:cs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굴림" pitchFamily="50" charset="-127"/>
          <a:cs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HY울릉도M" pitchFamily="18" charset="-127"/>
        <a:buChar char="•"/>
        <a:defRPr kumimoji="1" sz="3200">
          <a:solidFill>
            <a:schemeClr val="tx1"/>
          </a:solidFill>
          <a:latin typeface="Arial" charset="0"/>
          <a:ea typeface="+mn-ea"/>
          <a:cs typeface="굴림" pitchFamily="50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HY울릉도M" pitchFamily="18" charset="-127"/>
        <a:buChar char="–"/>
        <a:defRPr kumimoji="1" sz="2800">
          <a:solidFill>
            <a:schemeClr val="tx1"/>
          </a:solidFill>
          <a:latin typeface="Arial" charset="0"/>
          <a:ea typeface="+mn-ea"/>
          <a:cs typeface="굴림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HY울릉도M" pitchFamily="18" charset="-127"/>
        <a:buChar char="•"/>
        <a:defRPr kumimoji="1" sz="2400">
          <a:solidFill>
            <a:schemeClr val="tx1"/>
          </a:solidFill>
          <a:latin typeface="Arial" charset="0"/>
          <a:ea typeface="+mn-ea"/>
          <a:cs typeface="굴림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HY울릉도M" pitchFamily="18" charset="-127"/>
        <a:buChar char="–"/>
        <a:defRPr kumimoji="1" sz="2000">
          <a:solidFill>
            <a:schemeClr val="tx1"/>
          </a:solidFill>
          <a:latin typeface="Arial" charset="0"/>
          <a:ea typeface="+mn-ea"/>
          <a:cs typeface="굴림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HY울릉도M" pitchFamily="18" charset="-127"/>
        <a:buChar char="»"/>
        <a:defRPr kumimoji="1" sz="2000">
          <a:solidFill>
            <a:schemeClr val="tx1"/>
          </a:solidFill>
          <a:latin typeface="Arial" charset="0"/>
          <a:ea typeface="+mn-ea"/>
          <a:cs typeface="굴림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2375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latinLnBrk="0" hangingPunct="0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B5D1900-A359-4363-BC44-0478BC05244F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2375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latinLnBrk="0" hangingPunct="0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375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latinLnBrk="0" hangingPunct="0">
              <a:defRPr sz="1400">
                <a:solidFill>
                  <a:srgbClr val="000000"/>
                </a:solidFill>
              </a:defRPr>
            </a:lvl1pPr>
          </a:lstStyle>
          <a:p>
            <a:fld id="{305A32BB-E098-43A0-B5BC-1A28F881EF23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06" r:id="rId1"/>
    <p:sldLayoutId id="2147486307" r:id="rId2"/>
    <p:sldLayoutId id="2147486308" r:id="rId3"/>
    <p:sldLayoutId id="2147486309" r:id="rId4"/>
    <p:sldLayoutId id="2147486310" r:id="rId5"/>
    <p:sldLayoutId id="2147486311" r:id="rId6"/>
    <p:sldLayoutId id="2147486312" r:id="rId7"/>
    <p:sldLayoutId id="2147486313" r:id="rId8"/>
    <p:sldLayoutId id="2147486314" r:id="rId9"/>
    <p:sldLayoutId id="2147486315" r:id="rId10"/>
    <p:sldLayoutId id="2147486316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+mj-ea"/>
          <a:cs typeface="굴림" pitchFamily="50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굴림" pitchFamily="50" charset="-127"/>
          <a:cs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굴림" pitchFamily="50" charset="-127"/>
          <a:cs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굴림" pitchFamily="50" charset="-127"/>
          <a:cs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굴림" pitchFamily="50" charset="-127"/>
          <a:cs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Arial" charset="0"/>
          <a:ea typeface="+mn-ea"/>
          <a:cs typeface="굴림" pitchFamily="50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Arial" charset="0"/>
          <a:ea typeface="+mn-ea"/>
          <a:cs typeface="굴림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Arial" charset="0"/>
          <a:ea typeface="+mn-ea"/>
          <a:cs typeface="굴림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Arial" charset="0"/>
          <a:ea typeface="+mn-ea"/>
          <a:cs typeface="굴림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Arial" charset="0"/>
          <a:ea typeface="+mn-ea"/>
          <a:cs typeface="굴림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2375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latinLnBrk="0" hangingPunct="0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18B0808-4ED5-4F4F-8FE6-4D037DDAAE43}" type="datetimeFigureOut">
              <a:rPr lang="ko-KR" altLang="en-US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2375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latinLnBrk="0" hangingPunct="0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375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latinLnBrk="0" hangingPunct="0">
              <a:defRPr sz="1400">
                <a:solidFill>
                  <a:srgbClr val="000000"/>
                </a:solidFill>
              </a:defRPr>
            </a:lvl1pPr>
          </a:lstStyle>
          <a:p>
            <a:fld id="{FD6C9313-B935-46AE-B76D-F299F3D4E50C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17" r:id="rId1"/>
    <p:sldLayoutId id="2147486318" r:id="rId2"/>
    <p:sldLayoutId id="2147486319" r:id="rId3"/>
    <p:sldLayoutId id="2147486320" r:id="rId4"/>
    <p:sldLayoutId id="2147486321" r:id="rId5"/>
    <p:sldLayoutId id="2147486322" r:id="rId6"/>
    <p:sldLayoutId id="2147486323" r:id="rId7"/>
    <p:sldLayoutId id="2147486324" r:id="rId8"/>
    <p:sldLayoutId id="2147486325" r:id="rId9"/>
    <p:sldLayoutId id="2147486326" r:id="rId10"/>
    <p:sldLayoutId id="2147486327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+mj-ea"/>
          <a:cs typeface="굴림" pitchFamily="50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굴림" pitchFamily="50" charset="-127"/>
          <a:cs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굴림" pitchFamily="50" charset="-127"/>
          <a:cs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굴림" pitchFamily="50" charset="-127"/>
          <a:cs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굴림" pitchFamily="50" charset="-127"/>
          <a:cs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Arial" charset="0"/>
          <a:ea typeface="+mn-ea"/>
          <a:cs typeface="굴림" pitchFamily="50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Arial" charset="0"/>
          <a:ea typeface="+mn-ea"/>
          <a:cs typeface="굴림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Arial" charset="0"/>
          <a:ea typeface="+mn-ea"/>
          <a:cs typeface="굴림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Arial" charset="0"/>
          <a:ea typeface="+mn-ea"/>
          <a:cs typeface="굴림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Arial" charset="0"/>
          <a:ea typeface="+mn-ea"/>
          <a:cs typeface="굴림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3789363"/>
            <a:ext cx="9906000" cy="3068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147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6148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8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1">
              <a:spcBef>
                <a:spcPct val="50000"/>
              </a:spcBef>
              <a:buFont typeface="Wingdings" pitchFamily="2" charset="2"/>
              <a:buChar char="§"/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63171FC-E873-40E1-9FA0-8A4DAE79B58F}" type="datetimeFigureOut">
              <a:rPr lang="ko-KR" altLang="en-US"/>
              <a:pPr>
                <a:defRPr/>
              </a:pPr>
              <a:t>2019-08-09</a:t>
            </a:fld>
            <a:endParaRPr lang="ko-KR" altLang="en-US"/>
          </a:p>
        </p:txBody>
      </p:sp>
      <p:sp>
        <p:nvSpPr>
          <p:cNvPr id="9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1">
              <a:spcBef>
                <a:spcPct val="50000"/>
              </a:spcBef>
              <a:buFont typeface="Wingdings" pitchFamily="2" charset="2"/>
              <a:buChar char="§"/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0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buFont typeface="Wingdings" panose="05000000000000000000" pitchFamily="2" charset="2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04424D4D-C831-4718-8958-507B524A0440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39" r:id="rId1"/>
    <p:sldLayoutId id="2147486340" r:id="rId2"/>
    <p:sldLayoutId id="2147486341" r:id="rId3"/>
    <p:sldLayoutId id="2147486342" r:id="rId4"/>
    <p:sldLayoutId id="2147486343" r:id="rId5"/>
    <p:sldLayoutId id="2147486344" r:id="rId6"/>
    <p:sldLayoutId id="2147486345" r:id="rId7"/>
    <p:sldLayoutId id="2147486346" r:id="rId8"/>
    <p:sldLayoutId id="2147486347" r:id="rId9"/>
    <p:sldLayoutId id="2147486348" r:id="rId10"/>
    <p:sldLayoutId id="214748634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+mj-ea"/>
          <a:cs typeface="굴림" pitchFamily="50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굴림" pitchFamily="50" charset="-127"/>
          <a:cs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굴림" pitchFamily="50" charset="-127"/>
          <a:cs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굴림" pitchFamily="50" charset="-127"/>
          <a:cs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굴림" pitchFamily="50" charset="-127"/>
          <a:cs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HY울릉도M" pitchFamily="18" charset="-127"/>
        <a:buChar char="•"/>
        <a:defRPr kumimoji="1" sz="3200">
          <a:solidFill>
            <a:schemeClr val="tx1"/>
          </a:solidFill>
          <a:latin typeface="Arial" charset="0"/>
          <a:ea typeface="+mn-ea"/>
          <a:cs typeface="굴림" pitchFamily="50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HY울릉도M" pitchFamily="18" charset="-127"/>
        <a:buChar char="–"/>
        <a:defRPr kumimoji="1" sz="2800">
          <a:solidFill>
            <a:schemeClr val="tx1"/>
          </a:solidFill>
          <a:latin typeface="Arial" charset="0"/>
          <a:ea typeface="+mn-ea"/>
          <a:cs typeface="굴림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HY울릉도M" pitchFamily="18" charset="-127"/>
        <a:buChar char="•"/>
        <a:defRPr kumimoji="1" sz="2400">
          <a:solidFill>
            <a:schemeClr val="tx1"/>
          </a:solidFill>
          <a:latin typeface="Arial" charset="0"/>
          <a:ea typeface="+mn-ea"/>
          <a:cs typeface="굴림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HY울릉도M" pitchFamily="18" charset="-127"/>
        <a:buChar char="–"/>
        <a:defRPr kumimoji="1" sz="2000">
          <a:solidFill>
            <a:schemeClr val="tx1"/>
          </a:solidFill>
          <a:latin typeface="Arial" charset="0"/>
          <a:ea typeface="+mn-ea"/>
          <a:cs typeface="굴림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HY울릉도M" pitchFamily="18" charset="-127"/>
        <a:buChar char="»"/>
        <a:defRPr kumimoji="1" sz="2000">
          <a:solidFill>
            <a:schemeClr val="tx1"/>
          </a:solidFill>
          <a:latin typeface="Arial" charset="0"/>
          <a:ea typeface="+mn-ea"/>
          <a:cs typeface="굴림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6666" y="365760"/>
            <a:ext cx="8543925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666" y="1828801"/>
            <a:ext cx="8543925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5BB7537B-9450-483F-8BAF-D178CF7A3605}" type="datetimeFigureOut">
              <a:rPr lang="ko-KR" altLang="en-US" smtClean="0"/>
              <a:pPr>
                <a:defRPr/>
              </a:pPr>
              <a:t>2019-08-09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01741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42D55-5FF8-435F-A66B-52932FA499F7}" type="slidenum">
              <a:rPr lang="ko-KR" altLang="en-US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78792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51" r:id="rId1"/>
    <p:sldLayoutId id="2147486352" r:id="rId2"/>
    <p:sldLayoutId id="2147486353" r:id="rId3"/>
    <p:sldLayoutId id="2147486354" r:id="rId4"/>
    <p:sldLayoutId id="2147486355" r:id="rId5"/>
    <p:sldLayoutId id="2147486356" r:id="rId6"/>
    <p:sldLayoutId id="2147486357" r:id="rId7"/>
    <p:sldLayoutId id="2147486358" r:id="rId8"/>
    <p:sldLayoutId id="2147486359" r:id="rId9"/>
    <p:sldLayoutId id="2147486360" r:id="rId10"/>
    <p:sldLayoutId id="2147486361" r:id="rId11"/>
  </p:sldLayoutIdLst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Wingdings 2" pitchFamily="18" charset="2"/>
        <a:buChar char="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Wingdings 2" pitchFamily="18" charset="2"/>
        <a:buChar char="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Wingdings 2" pitchFamily="18" charset="2"/>
        <a:buChar char="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1" hangingPunct="1">
        <a:spcBef>
          <a:spcPct val="20000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spcBef>
          <a:spcPct val="20000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spcBef>
          <a:spcPct val="20000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spcBef>
          <a:spcPct val="20000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1"/>
            <a:ext cx="9919758" cy="980728"/>
            <a:chOff x="-1" y="196"/>
            <a:chExt cx="5768" cy="635"/>
          </a:xfrm>
          <a:gradFill flip="none" rotWithShape="1">
            <a:gsLst>
              <a:gs pos="0">
                <a:srgbClr val="669900">
                  <a:tint val="66000"/>
                  <a:satMod val="160000"/>
                </a:srgbClr>
              </a:gs>
              <a:gs pos="50000">
                <a:srgbClr val="669900">
                  <a:tint val="44500"/>
                  <a:satMod val="160000"/>
                </a:srgbClr>
              </a:gs>
              <a:gs pos="100000">
                <a:srgbClr val="669900">
                  <a:tint val="23500"/>
                  <a:satMod val="160000"/>
                </a:srgbClr>
              </a:gs>
            </a:gsLst>
            <a:lin ang="10800000" scaled="1"/>
            <a:tileRect/>
          </a:gradFill>
        </p:grpSpPr>
        <p:sp>
          <p:nvSpPr>
            <p:cNvPr id="326659" name="Rectangle 3"/>
            <p:cNvSpPr>
              <a:spLocks noChangeArrowheads="1"/>
            </p:cNvSpPr>
            <p:nvPr userDrawn="1"/>
          </p:nvSpPr>
          <p:spPr bwMode="gray">
            <a:xfrm>
              <a:off x="1" y="196"/>
              <a:ext cx="5766" cy="63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sz="2585" b="1">
                <a:solidFill>
                  <a:prstClr val="black"/>
                </a:solidFill>
              </a:endParaRPr>
            </a:p>
          </p:txBody>
        </p:sp>
        <p:sp>
          <p:nvSpPr>
            <p:cNvPr id="326661" name="Freeform 5"/>
            <p:cNvSpPr>
              <a:spLocks/>
            </p:cNvSpPr>
            <p:nvPr userDrawn="1"/>
          </p:nvSpPr>
          <p:spPr bwMode="gray">
            <a:xfrm>
              <a:off x="-1" y="514"/>
              <a:ext cx="3702" cy="311"/>
            </a:xfrm>
            <a:custGeom>
              <a:avLst/>
              <a:gdLst/>
              <a:ahLst/>
              <a:cxnLst>
                <a:cxn ang="0">
                  <a:pos x="45" y="590"/>
                </a:cxn>
                <a:cxn ang="0">
                  <a:pos x="1497" y="590"/>
                </a:cxn>
                <a:cxn ang="0">
                  <a:pos x="0" y="0"/>
                </a:cxn>
                <a:cxn ang="0">
                  <a:pos x="0" y="590"/>
                </a:cxn>
              </a:cxnLst>
              <a:rect l="0" t="0" r="r" b="b"/>
              <a:pathLst>
                <a:path w="1497" h="590">
                  <a:moveTo>
                    <a:pt x="45" y="590"/>
                  </a:moveTo>
                  <a:lnTo>
                    <a:pt x="1497" y="590"/>
                  </a:lnTo>
                  <a:lnTo>
                    <a:pt x="0" y="0"/>
                  </a:lnTo>
                  <a:lnTo>
                    <a:pt x="0" y="59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 sz="2585" b="1">
                <a:solidFill>
                  <a:prstClr val="black"/>
                </a:solidFill>
              </a:endParaRPr>
            </a:p>
          </p:txBody>
        </p:sp>
      </p:grpSp>
      <p:sp>
        <p:nvSpPr>
          <p:cNvPr id="326662" name="Rectangle 6"/>
          <p:cNvSpPr>
            <a:spLocks noChangeArrowheads="1"/>
          </p:cNvSpPr>
          <p:nvPr/>
        </p:nvSpPr>
        <p:spPr bwMode="gray">
          <a:xfrm flipV="1">
            <a:off x="13758" y="6669359"/>
            <a:ext cx="9906000" cy="234352"/>
          </a:xfrm>
          <a:prstGeom prst="rect">
            <a:avLst/>
          </a:prstGeom>
          <a:gradFill flip="none" rotWithShape="1">
            <a:gsLst>
              <a:gs pos="0">
                <a:srgbClr val="669900">
                  <a:tint val="66000"/>
                  <a:satMod val="160000"/>
                </a:srgbClr>
              </a:gs>
              <a:gs pos="50000">
                <a:srgbClr val="669900">
                  <a:tint val="44500"/>
                  <a:satMod val="160000"/>
                </a:srgbClr>
              </a:gs>
              <a:gs pos="100000">
                <a:srgbClr val="669900">
                  <a:tint val="23500"/>
                  <a:satMod val="160000"/>
                </a:srgb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26663" name="Rectangle 7"/>
          <p:cNvSpPr>
            <a:spLocks noChangeArrowheads="1"/>
          </p:cNvSpPr>
          <p:nvPr/>
        </p:nvSpPr>
        <p:spPr bwMode="gray">
          <a:xfrm>
            <a:off x="13758" y="1235075"/>
            <a:ext cx="9893962" cy="158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79" name="Rectangle 10"/>
          <p:cNvSpPr>
            <a:spLocks noGrp="1" noChangeArrowheads="1"/>
          </p:cNvSpPr>
          <p:nvPr>
            <p:ph type="title"/>
          </p:nvPr>
        </p:nvSpPr>
        <p:spPr bwMode="gray">
          <a:xfrm>
            <a:off x="350489" y="0"/>
            <a:ext cx="7211274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3080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393825"/>
            <a:ext cx="8915400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sp>
        <p:nvSpPr>
          <p:cNvPr id="16" name="Rectangle 6"/>
          <p:cNvSpPr>
            <a:spLocks noChangeArrowheads="1"/>
          </p:cNvSpPr>
          <p:nvPr userDrawn="1"/>
        </p:nvSpPr>
        <p:spPr bwMode="gray">
          <a:xfrm rot="5400000" flipH="1" flipV="1">
            <a:off x="6889442" y="3724809"/>
            <a:ext cx="5760641" cy="272481"/>
          </a:xfrm>
          <a:prstGeom prst="rect">
            <a:avLst/>
          </a:prstGeom>
          <a:gradFill flip="none" rotWithShape="1">
            <a:gsLst>
              <a:gs pos="0">
                <a:srgbClr val="669900">
                  <a:tint val="66000"/>
                  <a:satMod val="160000"/>
                </a:srgbClr>
              </a:gs>
              <a:gs pos="50000">
                <a:srgbClr val="669900">
                  <a:tint val="44500"/>
                  <a:satMod val="160000"/>
                </a:srgbClr>
              </a:gs>
              <a:gs pos="100000">
                <a:srgbClr val="6699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" name="Rectangle 6"/>
          <p:cNvSpPr>
            <a:spLocks noChangeArrowheads="1"/>
          </p:cNvSpPr>
          <p:nvPr userDrawn="1"/>
        </p:nvSpPr>
        <p:spPr bwMode="gray">
          <a:xfrm rot="16200000" flipH="1" flipV="1">
            <a:off x="-2838827" y="3813732"/>
            <a:ext cx="5932255" cy="247716"/>
          </a:xfrm>
          <a:prstGeom prst="rect">
            <a:avLst/>
          </a:prstGeom>
          <a:gradFill flip="none" rotWithShape="1">
            <a:gsLst>
              <a:gs pos="0">
                <a:srgbClr val="669900">
                  <a:tint val="66000"/>
                  <a:satMod val="160000"/>
                </a:srgbClr>
              </a:gs>
              <a:gs pos="50000">
                <a:srgbClr val="669900">
                  <a:tint val="44500"/>
                  <a:satMod val="160000"/>
                </a:srgbClr>
              </a:gs>
              <a:gs pos="100000">
                <a:srgbClr val="6699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sz="2215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2770" name="Picture 2" descr="C:\Documents and Settings\user.USER-FC2D436029\Local Settings\Temporary Internet Files\Content.IE5\SZA0X62N\MP900449052[1].jpg"/>
          <p:cNvPicPr>
            <a:picLocks noChangeAspect="1" noChangeArrowheads="1"/>
          </p:cNvPicPr>
          <p:nvPr userDrawn="1"/>
        </p:nvPicPr>
        <p:blipFill>
          <a:blip r:embed="rId36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853433" y="5661251"/>
            <a:ext cx="702078" cy="9170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736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63" r:id="rId1"/>
    <p:sldLayoutId id="2147486364" r:id="rId2"/>
    <p:sldLayoutId id="2147486365" r:id="rId3"/>
    <p:sldLayoutId id="2147486366" r:id="rId4"/>
    <p:sldLayoutId id="2147486367" r:id="rId5"/>
    <p:sldLayoutId id="2147486368" r:id="rId6"/>
    <p:sldLayoutId id="2147486369" r:id="rId7"/>
    <p:sldLayoutId id="2147486370" r:id="rId8"/>
    <p:sldLayoutId id="2147486371" r:id="rId9"/>
    <p:sldLayoutId id="2147486372" r:id="rId10"/>
    <p:sldLayoutId id="2147486373" r:id="rId11"/>
    <p:sldLayoutId id="2147486374" r:id="rId12"/>
    <p:sldLayoutId id="2147486375" r:id="rId13"/>
    <p:sldLayoutId id="2147486376" r:id="rId14"/>
    <p:sldLayoutId id="2147486377" r:id="rId15"/>
    <p:sldLayoutId id="2147486378" r:id="rId16"/>
    <p:sldLayoutId id="2147486379" r:id="rId17"/>
    <p:sldLayoutId id="2147486380" r:id="rId18"/>
    <p:sldLayoutId id="2147486381" r:id="rId19"/>
    <p:sldLayoutId id="2147486382" r:id="rId20"/>
    <p:sldLayoutId id="2147486383" r:id="rId21"/>
    <p:sldLayoutId id="2147486384" r:id="rId22"/>
    <p:sldLayoutId id="2147486385" r:id="rId23"/>
    <p:sldLayoutId id="2147486386" r:id="rId24"/>
    <p:sldLayoutId id="2147486387" r:id="rId25"/>
    <p:sldLayoutId id="2147486388" r:id="rId26"/>
    <p:sldLayoutId id="2147486389" r:id="rId27"/>
    <p:sldLayoutId id="2147486390" r:id="rId28"/>
    <p:sldLayoutId id="2147486391" r:id="rId29"/>
    <p:sldLayoutId id="2147486392" r:id="rId30"/>
    <p:sldLayoutId id="2147486393" r:id="rId31"/>
    <p:sldLayoutId id="2147486394" r:id="rId32"/>
    <p:sldLayoutId id="2147486395" r:id="rId33"/>
    <p:sldLayoutId id="2147486396" r:id="rId34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585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692">
          <a:solidFill>
            <a:schemeClr val="bg1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692">
          <a:solidFill>
            <a:schemeClr val="bg1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692">
          <a:solidFill>
            <a:schemeClr val="bg1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692">
          <a:solidFill>
            <a:schemeClr val="bg1"/>
          </a:solidFill>
          <a:latin typeface="HY헤드라인M" pitchFamily="18" charset="-127"/>
          <a:ea typeface="HY헤드라인M" pitchFamily="18" charset="-127"/>
        </a:defRPr>
      </a:lvl5pPr>
      <a:lvl6pPr marL="422041" algn="l" rtl="0" fontAlgn="base" latinLnBrk="1">
        <a:spcBef>
          <a:spcPct val="0"/>
        </a:spcBef>
        <a:spcAft>
          <a:spcPct val="0"/>
        </a:spcAft>
        <a:defRPr kumimoji="1" sz="3692">
          <a:solidFill>
            <a:schemeClr val="bg1"/>
          </a:solidFill>
          <a:latin typeface="HY헤드라인M" pitchFamily="18" charset="-127"/>
          <a:ea typeface="HY헤드라인M" pitchFamily="18" charset="-127"/>
        </a:defRPr>
      </a:lvl6pPr>
      <a:lvl7pPr marL="844083" algn="l" rtl="0" fontAlgn="base" latinLnBrk="1">
        <a:spcBef>
          <a:spcPct val="0"/>
        </a:spcBef>
        <a:spcAft>
          <a:spcPct val="0"/>
        </a:spcAft>
        <a:defRPr kumimoji="1" sz="3692">
          <a:solidFill>
            <a:schemeClr val="bg1"/>
          </a:solidFill>
          <a:latin typeface="HY헤드라인M" pitchFamily="18" charset="-127"/>
          <a:ea typeface="HY헤드라인M" pitchFamily="18" charset="-127"/>
        </a:defRPr>
      </a:lvl7pPr>
      <a:lvl8pPr marL="1266124" algn="l" rtl="0" fontAlgn="base" latinLnBrk="1">
        <a:spcBef>
          <a:spcPct val="0"/>
        </a:spcBef>
        <a:spcAft>
          <a:spcPct val="0"/>
        </a:spcAft>
        <a:defRPr kumimoji="1" sz="3692">
          <a:solidFill>
            <a:schemeClr val="bg1"/>
          </a:solidFill>
          <a:latin typeface="HY헤드라인M" pitchFamily="18" charset="-127"/>
          <a:ea typeface="HY헤드라인M" pitchFamily="18" charset="-127"/>
        </a:defRPr>
      </a:lvl8pPr>
      <a:lvl9pPr marL="1688165" algn="l" rtl="0" fontAlgn="base" latinLnBrk="1">
        <a:spcBef>
          <a:spcPct val="0"/>
        </a:spcBef>
        <a:spcAft>
          <a:spcPct val="0"/>
        </a:spcAft>
        <a:defRPr kumimoji="1" sz="3692">
          <a:solidFill>
            <a:schemeClr val="bg1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16531" indent="-316531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662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662">
          <a:solidFill>
            <a:schemeClr val="tx1"/>
          </a:solidFill>
          <a:latin typeface="+mn-lt"/>
          <a:ea typeface="+mn-ea"/>
        </a:defRPr>
      </a:lvl2pPr>
      <a:lvl3pPr marL="1055103" indent="-211021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662">
          <a:solidFill>
            <a:schemeClr val="tx1"/>
          </a:solidFill>
          <a:latin typeface="+mn-lt"/>
          <a:ea typeface="+mn-ea"/>
        </a:defRPr>
      </a:lvl3pPr>
      <a:lvl4pPr marL="1477145" indent="-211021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662">
          <a:solidFill>
            <a:schemeClr val="tx1"/>
          </a:solidFill>
          <a:latin typeface="+mn-lt"/>
          <a:ea typeface="+mn-ea"/>
        </a:defRPr>
      </a:lvl4pPr>
      <a:lvl5pPr marL="1899186" indent="-211021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662">
          <a:solidFill>
            <a:schemeClr val="tx1"/>
          </a:solidFill>
          <a:latin typeface="+mn-lt"/>
          <a:ea typeface="+mn-ea"/>
        </a:defRPr>
      </a:lvl5pPr>
      <a:lvl6pPr marL="2321227" indent="-211021" algn="l" rtl="0" fontAlgn="base" latinLnBrk="1">
        <a:spcBef>
          <a:spcPct val="20000"/>
        </a:spcBef>
        <a:spcAft>
          <a:spcPct val="0"/>
        </a:spcAft>
        <a:buChar char="»"/>
        <a:defRPr kumimoji="1" sz="1477">
          <a:solidFill>
            <a:schemeClr val="tx1"/>
          </a:solidFill>
          <a:latin typeface="+mn-lt"/>
          <a:ea typeface="+mn-ea"/>
        </a:defRPr>
      </a:lvl6pPr>
      <a:lvl7pPr marL="2743269" indent="-211021" algn="l" rtl="0" fontAlgn="base" latinLnBrk="1">
        <a:spcBef>
          <a:spcPct val="20000"/>
        </a:spcBef>
        <a:spcAft>
          <a:spcPct val="0"/>
        </a:spcAft>
        <a:buChar char="»"/>
        <a:defRPr kumimoji="1" sz="1477">
          <a:solidFill>
            <a:schemeClr val="tx1"/>
          </a:solidFill>
          <a:latin typeface="+mn-lt"/>
          <a:ea typeface="+mn-ea"/>
        </a:defRPr>
      </a:lvl7pPr>
      <a:lvl8pPr marL="3165310" indent="-211021" algn="l" rtl="0" fontAlgn="base" latinLnBrk="1">
        <a:spcBef>
          <a:spcPct val="20000"/>
        </a:spcBef>
        <a:spcAft>
          <a:spcPct val="0"/>
        </a:spcAft>
        <a:buChar char="»"/>
        <a:defRPr kumimoji="1" sz="1477">
          <a:solidFill>
            <a:schemeClr val="tx1"/>
          </a:solidFill>
          <a:latin typeface="+mn-lt"/>
          <a:ea typeface="+mn-ea"/>
        </a:defRPr>
      </a:lvl8pPr>
      <a:lvl9pPr marL="3587351" indent="-211021" algn="l" rtl="0" fontAlgn="base" latinLnBrk="1">
        <a:spcBef>
          <a:spcPct val="20000"/>
        </a:spcBef>
        <a:spcAft>
          <a:spcPct val="0"/>
        </a:spcAft>
        <a:buChar char="»"/>
        <a:defRPr kumimoji="1" sz="1477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090D6E2-AEE6-40DE-9EDF-BA0FA92BE39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2019-08-09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2242AF0-D86A-4ED8-BEDA-8311A101B2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844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98" r:id="rId1"/>
    <p:sldLayoutId id="2147486399" r:id="rId2"/>
    <p:sldLayoutId id="2147486400" r:id="rId3"/>
    <p:sldLayoutId id="2147486401" r:id="rId4"/>
    <p:sldLayoutId id="2147486402" r:id="rId5"/>
    <p:sldLayoutId id="2147486403" r:id="rId6"/>
    <p:sldLayoutId id="2147486404" r:id="rId7"/>
    <p:sldLayoutId id="2147486405" r:id="rId8"/>
    <p:sldLayoutId id="2147486406" r:id="rId9"/>
    <p:sldLayoutId id="2147486407" r:id="rId10"/>
    <p:sldLayoutId id="2147486408" r:id="rId11"/>
    <p:sldLayoutId id="2147486409" r:id="rId12"/>
  </p:sldLayoutIdLst>
  <p:hf hdr="0" ftr="0" dt="0"/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1"/>
          <p:cNvSpPr txBox="1">
            <a:spLocks/>
          </p:cNvSpPr>
          <p:nvPr/>
        </p:nvSpPr>
        <p:spPr>
          <a:xfrm>
            <a:off x="5338128" y="4077072"/>
            <a:ext cx="3654874" cy="333421"/>
          </a:xfrm>
          <a:prstGeom prst="rect">
            <a:avLst/>
          </a:prstGeom>
        </p:spPr>
        <p:txBody>
          <a:bodyPr vert="horz" lIns="84406" tIns="42203" rIns="84406" bIns="42203"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5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5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5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5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9pPr>
          </a:lstStyle>
          <a:p>
            <a:pPr algn="r"/>
            <a:r>
              <a:rPr lang="ko-KR" altLang="en-US" sz="1662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팀명</a:t>
            </a:r>
            <a:r>
              <a:rPr lang="en-US" altLang="ko-KR" sz="1662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:000000000 </a:t>
            </a:r>
            <a:endParaRPr lang="ko-KR" altLang="en-US" sz="1662" dirty="0">
              <a:solidFill>
                <a:prstClr val="black">
                  <a:lumMod val="65000"/>
                  <a:lumOff val="35000"/>
                </a:prstClr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64568" y="2132856"/>
            <a:ext cx="7992888" cy="1200329"/>
            <a:chOff x="128606" y="1678034"/>
            <a:chExt cx="8373197" cy="1300356"/>
          </a:xfrm>
        </p:grpSpPr>
        <p:sp>
          <p:nvSpPr>
            <p:cNvPr id="6" name="제목 7"/>
            <p:cNvSpPr txBox="1">
              <a:spLocks/>
            </p:cNvSpPr>
            <p:nvPr/>
          </p:nvSpPr>
          <p:spPr>
            <a:xfrm>
              <a:off x="1147136" y="2120465"/>
              <a:ext cx="3458369" cy="624069"/>
            </a:xfrm>
            <a:prstGeom prst="rect">
              <a:avLst/>
            </a:prstGeom>
          </p:spPr>
          <p:txBody>
            <a:bodyPr/>
            <a:lstStyle>
              <a:lvl1pPr algn="ctr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algn="ctr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algn="ctr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algn="ctr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l"/>
              <a:endParaRPr kumimoji="0" lang="ko-KR" altLang="en-US" sz="3692" dirty="0">
                <a:solidFill>
                  <a:prstClr val="white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128606" y="1678034"/>
              <a:ext cx="8373197" cy="130035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r"/>
              <a:r>
                <a:rPr kumimoji="0" lang="en-US" altLang="ko-KR" sz="3600" b="1" dirty="0" smtClean="0">
                  <a:solidFill>
                    <a:srgbClr val="DFE8C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2019 </a:t>
              </a:r>
              <a:r>
                <a:rPr kumimoji="0" lang="ko-KR" altLang="en-US" sz="3600" b="1" dirty="0" smtClean="0">
                  <a:solidFill>
                    <a:srgbClr val="DFE8C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청년 </a:t>
              </a:r>
              <a:r>
                <a:rPr kumimoji="0" lang="ko-KR" altLang="en-US" sz="3600" b="1" dirty="0" err="1" smtClean="0">
                  <a:solidFill>
                    <a:srgbClr val="DFE8C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사회적경제</a:t>
              </a:r>
              <a:r>
                <a:rPr kumimoji="0" lang="ko-KR" altLang="en-US" sz="3600" b="1" dirty="0" smtClean="0">
                  <a:solidFill>
                    <a:srgbClr val="DFE8C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endParaRPr kumimoji="0" lang="en-US" altLang="ko-KR" sz="3600" b="1" dirty="0" smtClean="0">
                <a:solidFill>
                  <a:srgbClr val="DFE8CA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r"/>
              <a:r>
                <a:rPr kumimoji="0" lang="ko-KR" altLang="en-US" sz="3600" b="1" dirty="0" smtClean="0">
                  <a:solidFill>
                    <a:srgbClr val="DFE8CA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창업교육 아이디어 경진대회</a:t>
              </a:r>
              <a:endParaRPr kumimoji="0" lang="ko-KR" altLang="en-US" sz="3600" b="1" dirty="0">
                <a:solidFill>
                  <a:srgbClr val="DFE8CA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811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-10484" y="-10744"/>
            <a:ext cx="9966230" cy="6894235"/>
            <a:chOff x="-64398" y="93934"/>
            <a:chExt cx="9966230" cy="6876281"/>
          </a:xfrm>
        </p:grpSpPr>
        <p:grpSp>
          <p:nvGrpSpPr>
            <p:cNvPr id="19" name="그룹 18"/>
            <p:cNvGrpSpPr/>
            <p:nvPr/>
          </p:nvGrpSpPr>
          <p:grpSpPr>
            <a:xfrm>
              <a:off x="-64398" y="104678"/>
              <a:ext cx="9966230" cy="6865537"/>
              <a:chOff x="-23629" y="18259"/>
              <a:chExt cx="9966230" cy="6865537"/>
            </a:xfrm>
          </p:grpSpPr>
          <p:sp>
            <p:nvSpPr>
              <p:cNvPr id="32" name="직사각형 31"/>
              <p:cNvSpPr/>
              <p:nvPr/>
            </p:nvSpPr>
            <p:spPr>
              <a:xfrm flipH="1">
                <a:off x="-23629" y="18259"/>
                <a:ext cx="180000" cy="685809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116435" y="6699739"/>
                <a:ext cx="9792000" cy="18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>
              <a:xfrm flipH="1" flipV="1">
                <a:off x="9762601" y="97515"/>
                <a:ext cx="180000" cy="678628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0" name="직사각형 19"/>
            <p:cNvSpPr/>
            <p:nvPr/>
          </p:nvSpPr>
          <p:spPr>
            <a:xfrm rot="16200000" flipH="1">
              <a:off x="4841710" y="-4784066"/>
              <a:ext cx="180000" cy="9936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12"/>
            <p:cNvSpPr>
              <a:spLocks/>
            </p:cNvSpPr>
            <p:nvPr/>
          </p:nvSpPr>
          <p:spPr bwMode="auto">
            <a:xfrm>
              <a:off x="691447" y="844789"/>
              <a:ext cx="3474395" cy="720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2200" kern="0" dirty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745361" y="1497167"/>
            <a:ext cx="7681598" cy="3907482"/>
            <a:chOff x="-131683" y="1425436"/>
            <a:chExt cx="7681598" cy="3907482"/>
          </a:xfrm>
        </p:grpSpPr>
        <p:sp>
          <p:nvSpPr>
            <p:cNvPr id="30" name="TextBox 29"/>
            <p:cNvSpPr txBox="1"/>
            <p:nvPr/>
          </p:nvSpPr>
          <p:spPr>
            <a:xfrm>
              <a:off x="-131683" y="1425436"/>
              <a:ext cx="30426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2400" kern="0" spc="-113" dirty="0" smtClean="0">
                  <a:solidFill>
                    <a:srgbClr val="70AD47">
                      <a:lumMod val="75000"/>
                    </a:srgbClr>
                  </a:solidFill>
                  <a:latin typeface="HY헤드라인M" pitchFamily="18" charset="-127"/>
                  <a:ea typeface="HY헤드라인M" pitchFamily="18" charset="-127"/>
                </a:rPr>
                <a:t>[</a:t>
              </a:r>
              <a:r>
                <a:rPr kumimoji="0" lang="ko-KR" altLang="en-US" sz="2400" kern="0" spc="-113" dirty="0" smtClean="0">
                  <a:solidFill>
                    <a:srgbClr val="70AD47">
                      <a:lumMod val="75000"/>
                    </a:srgbClr>
                  </a:solidFill>
                  <a:latin typeface="HY헤드라인M" pitchFamily="18" charset="-127"/>
                  <a:ea typeface="HY헤드라인M" pitchFamily="18" charset="-127"/>
                </a:rPr>
                <a:t>목차</a:t>
              </a:r>
              <a:r>
                <a:rPr kumimoji="0" lang="en-US" altLang="ko-KR" sz="2400" kern="0" spc="-113" dirty="0" smtClean="0">
                  <a:solidFill>
                    <a:srgbClr val="70AD47">
                      <a:lumMod val="75000"/>
                    </a:srgbClr>
                  </a:solidFill>
                  <a:latin typeface="HY헤드라인M" pitchFamily="18" charset="-127"/>
                  <a:ea typeface="HY헤드라인M" pitchFamily="18" charset="-127"/>
                </a:rPr>
                <a:t>]</a:t>
              </a:r>
              <a:endParaRPr kumimoji="0" lang="ko-KR" altLang="en-US" sz="2400" kern="0" spc="-113" dirty="0" smtClean="0">
                <a:solidFill>
                  <a:srgbClr val="70AD47">
                    <a:lumMod val="75000"/>
                  </a:srgb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1" name="Rectangle 5"/>
            <p:cNvSpPr/>
            <p:nvPr/>
          </p:nvSpPr>
          <p:spPr>
            <a:xfrm>
              <a:off x="1592062" y="2205841"/>
              <a:ext cx="1548521" cy="848445"/>
            </a:xfrm>
            <a:custGeom>
              <a:avLst/>
              <a:gdLst>
                <a:gd name="connsiteX0" fmla="*/ 0 w 2486029"/>
                <a:gd name="connsiteY0" fmla="*/ 0 h 1237355"/>
                <a:gd name="connsiteX1" fmla="*/ 2486029 w 2486029"/>
                <a:gd name="connsiteY1" fmla="*/ 0 h 1237355"/>
                <a:gd name="connsiteX2" fmla="*/ 2486029 w 2486029"/>
                <a:gd name="connsiteY2" fmla="*/ 1237355 h 1237355"/>
                <a:gd name="connsiteX3" fmla="*/ 0 w 2486029"/>
                <a:gd name="connsiteY3" fmla="*/ 1237355 h 1237355"/>
                <a:gd name="connsiteX4" fmla="*/ 0 w 2486029"/>
                <a:gd name="connsiteY4" fmla="*/ 0 h 1237355"/>
                <a:gd name="connsiteX0" fmla="*/ 0 w 2486029"/>
                <a:gd name="connsiteY0" fmla="*/ 10757 h 1248112"/>
                <a:gd name="connsiteX1" fmla="*/ 1550114 w 2486029"/>
                <a:gd name="connsiteY1" fmla="*/ 0 h 1248112"/>
                <a:gd name="connsiteX2" fmla="*/ 2486029 w 2486029"/>
                <a:gd name="connsiteY2" fmla="*/ 1248112 h 1248112"/>
                <a:gd name="connsiteX3" fmla="*/ 0 w 2486029"/>
                <a:gd name="connsiteY3" fmla="*/ 1248112 h 1248112"/>
                <a:gd name="connsiteX4" fmla="*/ 0 w 2486029"/>
                <a:gd name="connsiteY4" fmla="*/ 10757 h 1248112"/>
                <a:gd name="connsiteX0" fmla="*/ 0 w 2486029"/>
                <a:gd name="connsiteY0" fmla="*/ 0 h 1237355"/>
                <a:gd name="connsiteX1" fmla="*/ 1547733 w 2486029"/>
                <a:gd name="connsiteY1" fmla="*/ 5911 h 1237355"/>
                <a:gd name="connsiteX2" fmla="*/ 2486029 w 2486029"/>
                <a:gd name="connsiteY2" fmla="*/ 1237355 h 1237355"/>
                <a:gd name="connsiteX3" fmla="*/ 0 w 2486029"/>
                <a:gd name="connsiteY3" fmla="*/ 1237355 h 1237355"/>
                <a:gd name="connsiteX4" fmla="*/ 0 w 2486029"/>
                <a:gd name="connsiteY4" fmla="*/ 0 h 1237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029" h="1237355">
                  <a:moveTo>
                    <a:pt x="0" y="0"/>
                  </a:moveTo>
                  <a:lnTo>
                    <a:pt x="1547733" y="5911"/>
                  </a:lnTo>
                  <a:lnTo>
                    <a:pt x="2486029" y="1237355"/>
                  </a:lnTo>
                  <a:lnTo>
                    <a:pt x="0" y="123735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93000">
                  <a:srgbClr val="F9F9F9"/>
                </a:gs>
                <a:gs pos="0">
                  <a:sysClr val="window" lastClr="FFFFFF">
                    <a:lumMod val="65000"/>
                  </a:sysClr>
                </a:gs>
                <a:gs pos="50000">
                  <a:sysClr val="window" lastClr="FFFFFF">
                    <a:lumMod val="65000"/>
                    <a:tint val="44500"/>
                    <a:satMod val="160000"/>
                  </a:sysClr>
                </a:gs>
                <a:gs pos="100000">
                  <a:srgbClr val="F9F9F9"/>
                </a:gs>
              </a:gsLst>
              <a:lin ang="10800000" scaled="1"/>
              <a:tileRect/>
            </a:gradFill>
            <a:ln w="317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endParaRPr kumimoji="0" lang="en-US" sz="2000" b="1" kern="0" dirty="0" smtClean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34" name="그룹 33"/>
            <p:cNvGrpSpPr/>
            <p:nvPr/>
          </p:nvGrpSpPr>
          <p:grpSpPr>
            <a:xfrm>
              <a:off x="1887701" y="2276872"/>
              <a:ext cx="5319567" cy="795876"/>
              <a:chOff x="1887701" y="2276872"/>
              <a:chExt cx="5319567" cy="795876"/>
            </a:xfrm>
          </p:grpSpPr>
          <p:sp>
            <p:nvSpPr>
              <p:cNvPr id="51" name="Pentagon 27"/>
              <p:cNvSpPr/>
              <p:nvPr/>
            </p:nvSpPr>
            <p:spPr>
              <a:xfrm>
                <a:off x="3178194" y="2496748"/>
                <a:ext cx="4029074" cy="576000"/>
              </a:xfrm>
              <a:prstGeom prst="snip1Rect">
                <a:avLst/>
              </a:prstGeom>
              <a:solidFill>
                <a:srgbClr val="2980B9"/>
              </a:solidFill>
              <a:ln w="31750" cap="flat" cmpd="sng" algn="ctr">
                <a:noFill/>
                <a:prstDash val="solid"/>
              </a:ln>
              <a:effectLst/>
            </p:spPr>
            <p:txBody>
              <a:bodyPr lIns="137160" rIns="137160" rtlCol="0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2000" b="1" kern="0" dirty="0" smtClean="0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    </a:t>
                </a:r>
                <a:r>
                  <a:rPr kumimoji="0" lang="ko-KR" altLang="en-US" sz="2000" b="1" kern="0" dirty="0" err="1" smtClean="0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소셜미션</a:t>
                </a:r>
                <a:endParaRPr kumimoji="0" lang="en-US" sz="2000" b="1" kern="0" dirty="0" smtClean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52" name="그룹 51"/>
              <p:cNvGrpSpPr/>
              <p:nvPr/>
            </p:nvGrpSpPr>
            <p:grpSpPr>
              <a:xfrm>
                <a:off x="1887701" y="2276872"/>
                <a:ext cx="1290493" cy="777414"/>
                <a:chOff x="1887701" y="2276872"/>
                <a:chExt cx="1290493" cy="777414"/>
              </a:xfrm>
            </p:grpSpPr>
            <p:sp>
              <p:nvSpPr>
                <p:cNvPr id="53" name="Rectangle 26"/>
                <p:cNvSpPr/>
                <p:nvPr/>
              </p:nvSpPr>
              <p:spPr>
                <a:xfrm>
                  <a:off x="1887701" y="2276873"/>
                  <a:ext cx="750492" cy="576000"/>
                </a:xfrm>
                <a:prstGeom prst="rect">
                  <a:avLst/>
                </a:prstGeom>
                <a:solidFill>
                  <a:srgbClr val="2980B9"/>
                </a:solidFill>
                <a:ln w="317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fontAlgn="auto" latinLnBrk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kumimoji="0" lang="en-US" sz="2000" b="1" kern="0" dirty="0" smtClean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</a:t>
                  </a:r>
                </a:p>
              </p:txBody>
            </p:sp>
            <p:sp>
              <p:nvSpPr>
                <p:cNvPr id="54" name="Parallelogram 28"/>
                <p:cNvSpPr/>
                <p:nvPr/>
              </p:nvSpPr>
              <p:spPr>
                <a:xfrm rot="16200000">
                  <a:off x="2519487" y="2395579"/>
                  <a:ext cx="777414" cy="540000"/>
                </a:xfrm>
                <a:prstGeom prst="parallelogram">
                  <a:avLst>
                    <a:gd name="adj" fmla="val 39609"/>
                  </a:avLst>
                </a:prstGeom>
                <a:solidFill>
                  <a:srgbClr val="254F75"/>
                </a:solidFill>
                <a:ln w="317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fontAlgn="auto" latinLnBrk="0">
                    <a:spcBef>
                      <a:spcPts val="0"/>
                    </a:spcBef>
                    <a:spcAft>
                      <a:spcPts val="0"/>
                    </a:spcAft>
                  </a:pPr>
                  <a:endParaRPr kumimoji="0" lang="en-US" sz="2000" b="1" kern="0" dirty="0" smtClean="0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sp>
          <p:nvSpPr>
            <p:cNvPr id="36" name="Pentagon 32"/>
            <p:cNvSpPr/>
            <p:nvPr/>
          </p:nvSpPr>
          <p:spPr>
            <a:xfrm>
              <a:off x="3140583" y="3260797"/>
              <a:ext cx="4409332" cy="593416"/>
            </a:xfrm>
            <a:prstGeom prst="snip1Rect">
              <a:avLst/>
            </a:prstGeom>
            <a:solidFill>
              <a:srgbClr val="16A085"/>
            </a:solidFill>
            <a:ln w="31750" cap="flat" cmpd="sng" algn="ctr">
              <a:noFill/>
              <a:prstDash val="solid"/>
            </a:ln>
            <a:effectLst/>
          </p:spPr>
          <p:txBody>
            <a:bodyPr lIns="137160" rIns="137160" rtlCol="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2000" b="1" kern="0" dirty="0" smtClean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    </a:t>
              </a:r>
              <a:r>
                <a:rPr kumimoji="0" lang="ko-KR" altLang="en-US" sz="2000" b="1" kern="0" dirty="0" smtClean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아이디어 개요</a:t>
              </a:r>
              <a:endParaRPr kumimoji="0" lang="en-US" altLang="ko-KR" sz="2000" b="1" kern="0" dirty="0" smtClean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0" name="Rectangle 5"/>
            <p:cNvSpPr/>
            <p:nvPr/>
          </p:nvSpPr>
          <p:spPr>
            <a:xfrm>
              <a:off x="1592062" y="2978074"/>
              <a:ext cx="1548521" cy="848445"/>
            </a:xfrm>
            <a:custGeom>
              <a:avLst/>
              <a:gdLst>
                <a:gd name="connsiteX0" fmla="*/ 0 w 2486029"/>
                <a:gd name="connsiteY0" fmla="*/ 0 h 1237355"/>
                <a:gd name="connsiteX1" fmla="*/ 2486029 w 2486029"/>
                <a:gd name="connsiteY1" fmla="*/ 0 h 1237355"/>
                <a:gd name="connsiteX2" fmla="*/ 2486029 w 2486029"/>
                <a:gd name="connsiteY2" fmla="*/ 1237355 h 1237355"/>
                <a:gd name="connsiteX3" fmla="*/ 0 w 2486029"/>
                <a:gd name="connsiteY3" fmla="*/ 1237355 h 1237355"/>
                <a:gd name="connsiteX4" fmla="*/ 0 w 2486029"/>
                <a:gd name="connsiteY4" fmla="*/ 0 h 1237355"/>
                <a:gd name="connsiteX0" fmla="*/ 0 w 2486029"/>
                <a:gd name="connsiteY0" fmla="*/ 10757 h 1248112"/>
                <a:gd name="connsiteX1" fmla="*/ 1550114 w 2486029"/>
                <a:gd name="connsiteY1" fmla="*/ 0 h 1248112"/>
                <a:gd name="connsiteX2" fmla="*/ 2486029 w 2486029"/>
                <a:gd name="connsiteY2" fmla="*/ 1248112 h 1248112"/>
                <a:gd name="connsiteX3" fmla="*/ 0 w 2486029"/>
                <a:gd name="connsiteY3" fmla="*/ 1248112 h 1248112"/>
                <a:gd name="connsiteX4" fmla="*/ 0 w 2486029"/>
                <a:gd name="connsiteY4" fmla="*/ 10757 h 1248112"/>
                <a:gd name="connsiteX0" fmla="*/ 0 w 2486029"/>
                <a:gd name="connsiteY0" fmla="*/ 0 h 1237355"/>
                <a:gd name="connsiteX1" fmla="*/ 1547733 w 2486029"/>
                <a:gd name="connsiteY1" fmla="*/ 5911 h 1237355"/>
                <a:gd name="connsiteX2" fmla="*/ 2486029 w 2486029"/>
                <a:gd name="connsiteY2" fmla="*/ 1237355 h 1237355"/>
                <a:gd name="connsiteX3" fmla="*/ 0 w 2486029"/>
                <a:gd name="connsiteY3" fmla="*/ 1237355 h 1237355"/>
                <a:gd name="connsiteX4" fmla="*/ 0 w 2486029"/>
                <a:gd name="connsiteY4" fmla="*/ 0 h 1237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029" h="1237355">
                  <a:moveTo>
                    <a:pt x="0" y="0"/>
                  </a:moveTo>
                  <a:lnTo>
                    <a:pt x="1547733" y="5911"/>
                  </a:lnTo>
                  <a:lnTo>
                    <a:pt x="2486029" y="1237355"/>
                  </a:lnTo>
                  <a:lnTo>
                    <a:pt x="0" y="123735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93000">
                  <a:srgbClr val="F9F9F9"/>
                </a:gs>
                <a:gs pos="0">
                  <a:sysClr val="window" lastClr="FFFFFF">
                    <a:lumMod val="65000"/>
                  </a:sysClr>
                </a:gs>
                <a:gs pos="50000">
                  <a:sysClr val="window" lastClr="FFFFFF">
                    <a:lumMod val="65000"/>
                    <a:tint val="44500"/>
                    <a:satMod val="160000"/>
                  </a:sysClr>
                </a:gs>
                <a:gs pos="100000">
                  <a:srgbClr val="F9F9F9"/>
                </a:gs>
              </a:gsLst>
              <a:lin ang="10800000" scaled="1"/>
              <a:tileRect/>
            </a:gradFill>
            <a:ln w="317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endParaRPr kumimoji="0" lang="en-US" sz="2000" b="1" kern="0" dirty="0" smtClean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1" name="Rectangle 31"/>
            <p:cNvSpPr/>
            <p:nvPr/>
          </p:nvSpPr>
          <p:spPr>
            <a:xfrm>
              <a:off x="1886496" y="3063448"/>
              <a:ext cx="750492" cy="576000"/>
            </a:xfrm>
            <a:prstGeom prst="rect">
              <a:avLst/>
            </a:prstGeom>
            <a:solidFill>
              <a:srgbClr val="16A085"/>
            </a:solidFill>
            <a:ln w="317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sz="2000" b="1" kern="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02</a:t>
              </a:r>
            </a:p>
          </p:txBody>
        </p:sp>
        <p:sp>
          <p:nvSpPr>
            <p:cNvPr id="42" name="Parallelogram 33"/>
            <p:cNvSpPr/>
            <p:nvPr/>
          </p:nvSpPr>
          <p:spPr>
            <a:xfrm rot="16200000">
              <a:off x="2486119" y="3180449"/>
              <a:ext cx="804131" cy="543396"/>
            </a:xfrm>
            <a:prstGeom prst="parallelogram">
              <a:avLst>
                <a:gd name="adj" fmla="val 39609"/>
              </a:avLst>
            </a:prstGeom>
            <a:solidFill>
              <a:srgbClr val="12806B"/>
            </a:solidFill>
            <a:ln w="317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endParaRPr kumimoji="0" lang="en-US" sz="2000" b="1" kern="0" dirty="0" smtClean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3" name="Pentagon 42"/>
            <p:cNvSpPr/>
            <p:nvPr/>
          </p:nvSpPr>
          <p:spPr>
            <a:xfrm>
              <a:off x="3140583" y="3977313"/>
              <a:ext cx="3743685" cy="592441"/>
            </a:xfrm>
            <a:prstGeom prst="snip1Rect">
              <a:avLst/>
            </a:prstGeom>
            <a:solidFill>
              <a:srgbClr val="F39C12"/>
            </a:solidFill>
            <a:ln w="31750" cap="flat" cmpd="sng" algn="ctr">
              <a:noFill/>
              <a:prstDash val="solid"/>
            </a:ln>
            <a:effectLst/>
          </p:spPr>
          <p:txBody>
            <a:bodyPr lIns="137160" rIns="137160" rtlCol="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2000" b="1" kern="0" dirty="0" smtClean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    </a:t>
              </a:r>
              <a:r>
                <a:rPr kumimoji="0" lang="ko-KR" altLang="en-US" sz="2000" b="1" kern="0" dirty="0" smtClean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아이템 구체화</a:t>
              </a:r>
              <a:endParaRPr kumimoji="0" lang="en-US" altLang="ko-KR" sz="2000" b="1" kern="0" dirty="0" smtClean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4" name="Rectangle 5"/>
            <p:cNvSpPr/>
            <p:nvPr/>
          </p:nvSpPr>
          <p:spPr>
            <a:xfrm>
              <a:off x="1592062" y="3667211"/>
              <a:ext cx="1548521" cy="848446"/>
            </a:xfrm>
            <a:custGeom>
              <a:avLst/>
              <a:gdLst>
                <a:gd name="connsiteX0" fmla="*/ 0 w 2486029"/>
                <a:gd name="connsiteY0" fmla="*/ 0 h 1237355"/>
                <a:gd name="connsiteX1" fmla="*/ 2486029 w 2486029"/>
                <a:gd name="connsiteY1" fmla="*/ 0 h 1237355"/>
                <a:gd name="connsiteX2" fmla="*/ 2486029 w 2486029"/>
                <a:gd name="connsiteY2" fmla="*/ 1237355 h 1237355"/>
                <a:gd name="connsiteX3" fmla="*/ 0 w 2486029"/>
                <a:gd name="connsiteY3" fmla="*/ 1237355 h 1237355"/>
                <a:gd name="connsiteX4" fmla="*/ 0 w 2486029"/>
                <a:gd name="connsiteY4" fmla="*/ 0 h 1237355"/>
                <a:gd name="connsiteX0" fmla="*/ 0 w 2486029"/>
                <a:gd name="connsiteY0" fmla="*/ 10757 h 1248112"/>
                <a:gd name="connsiteX1" fmla="*/ 1550114 w 2486029"/>
                <a:gd name="connsiteY1" fmla="*/ 0 h 1248112"/>
                <a:gd name="connsiteX2" fmla="*/ 2486029 w 2486029"/>
                <a:gd name="connsiteY2" fmla="*/ 1248112 h 1248112"/>
                <a:gd name="connsiteX3" fmla="*/ 0 w 2486029"/>
                <a:gd name="connsiteY3" fmla="*/ 1248112 h 1248112"/>
                <a:gd name="connsiteX4" fmla="*/ 0 w 2486029"/>
                <a:gd name="connsiteY4" fmla="*/ 10757 h 1248112"/>
                <a:gd name="connsiteX0" fmla="*/ 0 w 2486029"/>
                <a:gd name="connsiteY0" fmla="*/ 0 h 1237355"/>
                <a:gd name="connsiteX1" fmla="*/ 1547733 w 2486029"/>
                <a:gd name="connsiteY1" fmla="*/ 5911 h 1237355"/>
                <a:gd name="connsiteX2" fmla="*/ 2486029 w 2486029"/>
                <a:gd name="connsiteY2" fmla="*/ 1237355 h 1237355"/>
                <a:gd name="connsiteX3" fmla="*/ 0 w 2486029"/>
                <a:gd name="connsiteY3" fmla="*/ 1237355 h 1237355"/>
                <a:gd name="connsiteX4" fmla="*/ 0 w 2486029"/>
                <a:gd name="connsiteY4" fmla="*/ 0 h 1237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029" h="1237355">
                  <a:moveTo>
                    <a:pt x="0" y="0"/>
                  </a:moveTo>
                  <a:lnTo>
                    <a:pt x="1547733" y="5911"/>
                  </a:lnTo>
                  <a:lnTo>
                    <a:pt x="2486029" y="1237355"/>
                  </a:lnTo>
                  <a:lnTo>
                    <a:pt x="0" y="123735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93000">
                  <a:srgbClr val="F9F9F9"/>
                </a:gs>
                <a:gs pos="0">
                  <a:sysClr val="window" lastClr="FFFFFF">
                    <a:lumMod val="65000"/>
                  </a:sysClr>
                </a:gs>
                <a:gs pos="50000">
                  <a:sysClr val="window" lastClr="FFFFFF">
                    <a:lumMod val="65000"/>
                    <a:tint val="44500"/>
                    <a:satMod val="160000"/>
                  </a:sysClr>
                </a:gs>
                <a:gs pos="100000">
                  <a:srgbClr val="F9F9F9"/>
                </a:gs>
              </a:gsLst>
              <a:lin ang="10800000" scaled="1"/>
              <a:tileRect/>
            </a:gradFill>
            <a:ln w="317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endParaRPr kumimoji="0" lang="en-US" sz="2000" b="1" kern="0" dirty="0" smtClean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5" name="Rectangle 41"/>
            <p:cNvSpPr/>
            <p:nvPr/>
          </p:nvSpPr>
          <p:spPr>
            <a:xfrm>
              <a:off x="1886497" y="3756396"/>
              <a:ext cx="750492" cy="576000"/>
            </a:xfrm>
            <a:prstGeom prst="rect">
              <a:avLst/>
            </a:prstGeom>
            <a:solidFill>
              <a:srgbClr val="F39C12"/>
            </a:solidFill>
            <a:ln w="317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sz="2000" b="1" kern="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03</a:t>
              </a:r>
            </a:p>
          </p:txBody>
        </p:sp>
        <p:sp>
          <p:nvSpPr>
            <p:cNvPr id="46" name="Parallelogram 43"/>
            <p:cNvSpPr/>
            <p:nvPr/>
          </p:nvSpPr>
          <p:spPr>
            <a:xfrm rot="16200000">
              <a:off x="2502010" y="3891377"/>
              <a:ext cx="813358" cy="543396"/>
            </a:xfrm>
            <a:prstGeom prst="parallelogram">
              <a:avLst>
                <a:gd name="adj" fmla="val 39609"/>
              </a:avLst>
            </a:prstGeom>
            <a:solidFill>
              <a:srgbClr val="AB6D09"/>
            </a:solidFill>
            <a:ln w="317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endParaRPr kumimoji="0" lang="en-US" sz="2000" b="1" kern="0" dirty="0" smtClean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7" name="Pentagon 27"/>
            <p:cNvSpPr/>
            <p:nvPr/>
          </p:nvSpPr>
          <p:spPr>
            <a:xfrm>
              <a:off x="3178194" y="4739501"/>
              <a:ext cx="2803311" cy="593417"/>
            </a:xfrm>
            <a:prstGeom prst="snip1Rect">
              <a:avLst/>
            </a:prstGeom>
            <a:solidFill>
              <a:srgbClr val="C489FF">
                <a:lumMod val="75000"/>
              </a:srgbClr>
            </a:solidFill>
            <a:ln w="31750" cap="flat" cmpd="sng" algn="ctr">
              <a:noFill/>
              <a:prstDash val="solid"/>
            </a:ln>
            <a:effectLst/>
          </p:spPr>
          <p:txBody>
            <a:bodyPr lIns="137160" rIns="137160" rtlCol="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2000" b="1" kern="0" dirty="0" smtClean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    </a:t>
              </a:r>
              <a:r>
                <a:rPr kumimoji="0" lang="ko-KR" altLang="en-US" sz="2000" b="1" kern="0" dirty="0" smtClean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비즈니스 모델</a:t>
              </a:r>
              <a:endParaRPr kumimoji="0" lang="en-US" sz="2000" b="1" kern="0" dirty="0" smtClean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8" name="Rectangle 5"/>
            <p:cNvSpPr/>
            <p:nvPr/>
          </p:nvSpPr>
          <p:spPr>
            <a:xfrm>
              <a:off x="1592062" y="4420844"/>
              <a:ext cx="1548521" cy="848446"/>
            </a:xfrm>
            <a:custGeom>
              <a:avLst/>
              <a:gdLst>
                <a:gd name="connsiteX0" fmla="*/ 0 w 2486029"/>
                <a:gd name="connsiteY0" fmla="*/ 0 h 1237355"/>
                <a:gd name="connsiteX1" fmla="*/ 2486029 w 2486029"/>
                <a:gd name="connsiteY1" fmla="*/ 0 h 1237355"/>
                <a:gd name="connsiteX2" fmla="*/ 2486029 w 2486029"/>
                <a:gd name="connsiteY2" fmla="*/ 1237355 h 1237355"/>
                <a:gd name="connsiteX3" fmla="*/ 0 w 2486029"/>
                <a:gd name="connsiteY3" fmla="*/ 1237355 h 1237355"/>
                <a:gd name="connsiteX4" fmla="*/ 0 w 2486029"/>
                <a:gd name="connsiteY4" fmla="*/ 0 h 1237355"/>
                <a:gd name="connsiteX0" fmla="*/ 0 w 2486029"/>
                <a:gd name="connsiteY0" fmla="*/ 10757 h 1248112"/>
                <a:gd name="connsiteX1" fmla="*/ 1550114 w 2486029"/>
                <a:gd name="connsiteY1" fmla="*/ 0 h 1248112"/>
                <a:gd name="connsiteX2" fmla="*/ 2486029 w 2486029"/>
                <a:gd name="connsiteY2" fmla="*/ 1248112 h 1248112"/>
                <a:gd name="connsiteX3" fmla="*/ 0 w 2486029"/>
                <a:gd name="connsiteY3" fmla="*/ 1248112 h 1248112"/>
                <a:gd name="connsiteX4" fmla="*/ 0 w 2486029"/>
                <a:gd name="connsiteY4" fmla="*/ 10757 h 1248112"/>
                <a:gd name="connsiteX0" fmla="*/ 0 w 2486029"/>
                <a:gd name="connsiteY0" fmla="*/ 0 h 1237355"/>
                <a:gd name="connsiteX1" fmla="*/ 1547733 w 2486029"/>
                <a:gd name="connsiteY1" fmla="*/ 5911 h 1237355"/>
                <a:gd name="connsiteX2" fmla="*/ 2486029 w 2486029"/>
                <a:gd name="connsiteY2" fmla="*/ 1237355 h 1237355"/>
                <a:gd name="connsiteX3" fmla="*/ 0 w 2486029"/>
                <a:gd name="connsiteY3" fmla="*/ 1237355 h 1237355"/>
                <a:gd name="connsiteX4" fmla="*/ 0 w 2486029"/>
                <a:gd name="connsiteY4" fmla="*/ 0 h 1237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029" h="1237355">
                  <a:moveTo>
                    <a:pt x="0" y="0"/>
                  </a:moveTo>
                  <a:lnTo>
                    <a:pt x="1547733" y="5911"/>
                  </a:lnTo>
                  <a:lnTo>
                    <a:pt x="2486029" y="1237355"/>
                  </a:lnTo>
                  <a:lnTo>
                    <a:pt x="0" y="123735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93000">
                  <a:srgbClr val="F9F9F9"/>
                </a:gs>
                <a:gs pos="0">
                  <a:sysClr val="window" lastClr="FFFFFF">
                    <a:lumMod val="65000"/>
                  </a:sysClr>
                </a:gs>
                <a:gs pos="50000">
                  <a:sysClr val="window" lastClr="FFFFFF">
                    <a:lumMod val="65000"/>
                    <a:tint val="44500"/>
                    <a:satMod val="160000"/>
                  </a:sysClr>
                </a:gs>
                <a:gs pos="100000">
                  <a:srgbClr val="F9F9F9"/>
                </a:gs>
              </a:gsLst>
              <a:lin ang="10800000" scaled="1"/>
              <a:tileRect/>
            </a:gradFill>
            <a:ln w="317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endParaRPr kumimoji="0" lang="en-US" sz="2000" b="1" kern="0" dirty="0" smtClean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9" name="Parallelogram 28"/>
            <p:cNvSpPr/>
            <p:nvPr/>
          </p:nvSpPr>
          <p:spPr>
            <a:xfrm rot="16200000">
              <a:off x="2500058" y="4652590"/>
              <a:ext cx="817259" cy="543396"/>
            </a:xfrm>
            <a:prstGeom prst="parallelogram">
              <a:avLst>
                <a:gd name="adj" fmla="val 39609"/>
              </a:avLst>
            </a:prstGeom>
            <a:solidFill>
              <a:srgbClr val="7030A0"/>
            </a:solidFill>
            <a:ln w="317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endParaRPr kumimoji="0" lang="en-US" sz="2000" b="1" kern="0" dirty="0" smtClean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0" name="Rectangle 26"/>
            <p:cNvSpPr/>
            <p:nvPr/>
          </p:nvSpPr>
          <p:spPr>
            <a:xfrm>
              <a:off x="1886496" y="4515660"/>
              <a:ext cx="750492" cy="576000"/>
            </a:xfrm>
            <a:prstGeom prst="rect">
              <a:avLst/>
            </a:prstGeom>
            <a:solidFill>
              <a:srgbClr val="C489FF">
                <a:lumMod val="75000"/>
              </a:srgbClr>
            </a:solidFill>
            <a:ln w="317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sz="2000" b="1" kern="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7891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"/>
          <p:cNvSpPr>
            <a:spLocks/>
          </p:cNvSpPr>
          <p:nvPr/>
        </p:nvSpPr>
        <p:spPr bwMode="auto">
          <a:xfrm>
            <a:off x="992560" y="2244555"/>
            <a:ext cx="7920000" cy="453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9088" indent="-319088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639763" indent="-27305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indent="-22860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366713" lvl="1" indent="0" eaLnBrk="1" hangingPunct="1">
              <a:spcBef>
                <a:spcPts val="550"/>
              </a:spcBef>
              <a:buClr>
                <a:schemeClr val="accent1"/>
              </a:buClr>
              <a:buSzPct val="70000"/>
            </a:pPr>
            <a:endParaRPr lang="ko-KR" altLang="en-US" sz="1700" dirty="0">
              <a:solidFill>
                <a:srgbClr val="006666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1356" y="240613"/>
            <a:ext cx="9703562" cy="6530968"/>
            <a:chOff x="101356" y="240613"/>
            <a:chExt cx="9703562" cy="6530968"/>
          </a:xfrm>
        </p:grpSpPr>
        <p:sp>
          <p:nvSpPr>
            <p:cNvPr id="27" name="직사각형 26"/>
            <p:cNvSpPr/>
            <p:nvPr/>
          </p:nvSpPr>
          <p:spPr>
            <a:xfrm rot="16200000" flipH="1">
              <a:off x="8130918" y="-867016"/>
              <a:ext cx="72000" cy="3276000"/>
            </a:xfrm>
            <a:prstGeom prst="rect">
              <a:avLst/>
            </a:prstGeom>
            <a:gradFill flip="none" rotWithShape="1">
              <a:gsLst>
                <a:gs pos="0">
                  <a:srgbClr val="92D050"/>
                </a:gs>
                <a:gs pos="50000">
                  <a:srgbClr val="92D050"/>
                </a:gs>
                <a:gs pos="100000">
                  <a:srgbClr val="92D05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101356" y="734983"/>
              <a:ext cx="9703562" cy="6036598"/>
              <a:chOff x="101356" y="734983"/>
              <a:chExt cx="9703562" cy="6036598"/>
            </a:xfrm>
          </p:grpSpPr>
          <p:sp>
            <p:nvSpPr>
              <p:cNvPr id="209" name="직사각형 208"/>
              <p:cNvSpPr/>
              <p:nvPr/>
            </p:nvSpPr>
            <p:spPr>
              <a:xfrm flipH="1">
                <a:off x="101356" y="1155581"/>
                <a:ext cx="72000" cy="5580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/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1" name="직사각형 210"/>
              <p:cNvSpPr/>
              <p:nvPr/>
            </p:nvSpPr>
            <p:spPr>
              <a:xfrm>
                <a:off x="120918" y="6699581"/>
                <a:ext cx="9684000" cy="72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 flipH="1" flipV="1">
                <a:off x="9732918" y="734983"/>
                <a:ext cx="72000" cy="5976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 rot="16200000" flipH="1">
                <a:off x="1162003" y="121734"/>
                <a:ext cx="73765" cy="214146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0" name="그룹 29"/>
            <p:cNvGrpSpPr/>
            <p:nvPr/>
          </p:nvGrpSpPr>
          <p:grpSpPr>
            <a:xfrm>
              <a:off x="240913" y="761593"/>
              <a:ext cx="3720074" cy="980375"/>
              <a:chOff x="240913" y="761593"/>
              <a:chExt cx="3720074" cy="980375"/>
            </a:xfrm>
          </p:grpSpPr>
          <p:grpSp>
            <p:nvGrpSpPr>
              <p:cNvPr id="31" name="Group 2"/>
              <p:cNvGrpSpPr>
                <a:grpSpLocks/>
              </p:cNvGrpSpPr>
              <p:nvPr/>
            </p:nvGrpSpPr>
            <p:grpSpPr bwMode="auto">
              <a:xfrm>
                <a:off x="375727" y="761593"/>
                <a:ext cx="3585260" cy="980375"/>
                <a:chOff x="102" y="663"/>
                <a:chExt cx="2567" cy="522"/>
              </a:xfrm>
            </p:grpSpPr>
            <p:grpSp>
              <p:nvGrpSpPr>
                <p:cNvPr id="34" name="Group 3"/>
                <p:cNvGrpSpPr>
                  <a:grpSpLocks/>
                </p:cNvGrpSpPr>
                <p:nvPr/>
              </p:nvGrpSpPr>
              <p:grpSpPr bwMode="auto">
                <a:xfrm>
                  <a:off x="102" y="663"/>
                  <a:ext cx="2298" cy="522"/>
                  <a:chOff x="102" y="679"/>
                  <a:chExt cx="2298" cy="522"/>
                </a:xfrm>
              </p:grpSpPr>
              <p:pic>
                <p:nvPicPr>
                  <p:cNvPr id="41" name="Picture 4" descr="Redburton2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lum bright="6000" contrast="6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2" y="679"/>
                    <a:ext cx="618" cy="4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5" descr="라인_소제목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62396"/>
                  <a:stretch>
                    <a:fillRect/>
                  </a:stretch>
                </p:blipFill>
                <p:spPr bwMode="auto">
                  <a:xfrm>
                    <a:off x="102" y="679"/>
                    <a:ext cx="2298" cy="5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39" name="Picture 8" descr="Redburton2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lum bright="6000" contrast="6000"/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87" y="667"/>
                  <a:ext cx="682" cy="4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" name="AutoShape 10"/>
                <p:cNvSpPr>
                  <a:spLocks noChangeArrowheads="1"/>
                </p:cNvSpPr>
                <p:nvPr/>
              </p:nvSpPr>
              <p:spPr bwMode="auto">
                <a:xfrm>
                  <a:off x="270" y="773"/>
                  <a:ext cx="2233" cy="28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90000" anchor="ctr"/>
                <a:lstStyle>
                  <a:lvl1pPr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1pPr>
                  <a:lvl2pPr marL="742950" indent="-28575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2pPr>
                  <a:lvl3pPr marL="11430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3pPr>
                  <a:lvl4pPr marL="16002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4pPr>
                  <a:lvl5pPr marL="20574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9pPr>
                </a:lstStyle>
                <a:p>
                  <a:pPr eaLnBrk="1" hangingPunct="1">
                    <a:lnSpc>
                      <a:spcPct val="90000"/>
                    </a:lnSpc>
                  </a:pPr>
                  <a:r>
                    <a:rPr lang="ko-KR" altLang="en-US" sz="2000" b="1" dirty="0">
                      <a:solidFill>
                        <a:srgbClr val="FFFFFF"/>
                      </a:solidFill>
                      <a:latin typeface="+mj-ea"/>
                      <a:ea typeface="+mj-ea"/>
                    </a:rPr>
                    <a:t> </a:t>
                  </a:r>
                  <a:r>
                    <a:rPr lang="ko-KR" altLang="en-US" sz="2000" b="1" dirty="0" smtClean="0">
                      <a:solidFill>
                        <a:srgbClr val="FFFFFF"/>
                      </a:solidFill>
                      <a:latin typeface="+mj-ea"/>
                      <a:ea typeface="+mj-ea"/>
                    </a:rPr>
                    <a:t>  </a:t>
                  </a:r>
                  <a:endParaRPr lang="ko-KR" altLang="en-US" sz="1800" b="1" dirty="0">
                    <a:solidFill>
                      <a:srgbClr val="FFFFFF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3" name="Rectangle 12"/>
              <p:cNvSpPr>
                <a:spLocks/>
              </p:cNvSpPr>
              <p:nvPr/>
            </p:nvSpPr>
            <p:spPr bwMode="auto">
              <a:xfrm>
                <a:off x="240913" y="851396"/>
                <a:ext cx="3517292" cy="720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en-US" altLang="ko-KR" sz="2000" kern="0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kumimoji="0" lang="en-US" altLang="ko-KR" sz="2000" kern="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   </a:t>
                </a:r>
                <a:r>
                  <a:rPr kumimoji="0" lang="ko-KR" altLang="en-US" sz="2000" kern="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해결하고자 하는 사회문제</a:t>
                </a:r>
                <a:endParaRPr kumimoji="0" lang="ko-KR" altLang="en-US" sz="2000" kern="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48" name="제목 13"/>
            <p:cNvSpPr txBox="1">
              <a:spLocks/>
            </p:cNvSpPr>
            <p:nvPr/>
          </p:nvSpPr>
          <p:spPr bwMode="auto">
            <a:xfrm>
              <a:off x="4833481" y="240613"/>
              <a:ext cx="4896000" cy="57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eaLnBrk="0" hangingPunct="0"/>
              <a:r>
                <a:rPr lang="ko-KR" altLang="en-US" sz="2400" dirty="0" smtClean="0">
                  <a:solidFill>
                    <a:srgbClr val="669900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사회문제 정의</a:t>
              </a:r>
              <a:endParaRPr lang="ko-KR" altLang="en-US" sz="2400" dirty="0">
                <a:solidFill>
                  <a:srgbClr val="669900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849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"/>
          <p:cNvSpPr>
            <a:spLocks/>
          </p:cNvSpPr>
          <p:nvPr/>
        </p:nvSpPr>
        <p:spPr bwMode="auto">
          <a:xfrm>
            <a:off x="992560" y="2244555"/>
            <a:ext cx="7920000" cy="453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9088" indent="-319088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639763" indent="-27305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indent="-22860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366713" lvl="1" indent="0" eaLnBrk="1" hangingPunct="1">
              <a:spcBef>
                <a:spcPts val="550"/>
              </a:spcBef>
              <a:buClr>
                <a:schemeClr val="accent1"/>
              </a:buClr>
              <a:buSzPct val="70000"/>
            </a:pPr>
            <a:endParaRPr lang="ko-KR" altLang="en-US" sz="1700" dirty="0">
              <a:solidFill>
                <a:srgbClr val="006666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1356" y="240613"/>
            <a:ext cx="9703562" cy="6530968"/>
            <a:chOff x="101356" y="240613"/>
            <a:chExt cx="9703562" cy="6530968"/>
          </a:xfrm>
        </p:grpSpPr>
        <p:sp>
          <p:nvSpPr>
            <p:cNvPr id="27" name="직사각형 26"/>
            <p:cNvSpPr/>
            <p:nvPr/>
          </p:nvSpPr>
          <p:spPr>
            <a:xfrm rot="16200000" flipH="1">
              <a:off x="8130918" y="-867016"/>
              <a:ext cx="72000" cy="3276000"/>
            </a:xfrm>
            <a:prstGeom prst="rect">
              <a:avLst/>
            </a:prstGeom>
            <a:gradFill flip="none" rotWithShape="1">
              <a:gsLst>
                <a:gs pos="0">
                  <a:srgbClr val="92D050"/>
                </a:gs>
                <a:gs pos="50000">
                  <a:srgbClr val="92D050"/>
                </a:gs>
                <a:gs pos="100000">
                  <a:srgbClr val="92D05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101356" y="734983"/>
              <a:ext cx="9703562" cy="6036598"/>
              <a:chOff x="101356" y="734983"/>
              <a:chExt cx="9703562" cy="6036598"/>
            </a:xfrm>
          </p:grpSpPr>
          <p:sp>
            <p:nvSpPr>
              <p:cNvPr id="209" name="직사각형 208"/>
              <p:cNvSpPr/>
              <p:nvPr/>
            </p:nvSpPr>
            <p:spPr>
              <a:xfrm flipH="1">
                <a:off x="101356" y="1155581"/>
                <a:ext cx="72000" cy="5580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/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1" name="직사각형 210"/>
              <p:cNvSpPr/>
              <p:nvPr/>
            </p:nvSpPr>
            <p:spPr>
              <a:xfrm>
                <a:off x="120918" y="6699581"/>
                <a:ext cx="9684000" cy="72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 flipH="1" flipV="1">
                <a:off x="9732918" y="734983"/>
                <a:ext cx="72000" cy="5976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 rot="16200000" flipH="1">
                <a:off x="1162003" y="121734"/>
                <a:ext cx="73765" cy="214146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0" name="그룹 29"/>
            <p:cNvGrpSpPr/>
            <p:nvPr/>
          </p:nvGrpSpPr>
          <p:grpSpPr>
            <a:xfrm>
              <a:off x="240913" y="761593"/>
              <a:ext cx="3720074" cy="980375"/>
              <a:chOff x="240913" y="761593"/>
              <a:chExt cx="3720074" cy="980375"/>
            </a:xfrm>
          </p:grpSpPr>
          <p:grpSp>
            <p:nvGrpSpPr>
              <p:cNvPr id="31" name="Group 2"/>
              <p:cNvGrpSpPr>
                <a:grpSpLocks/>
              </p:cNvGrpSpPr>
              <p:nvPr/>
            </p:nvGrpSpPr>
            <p:grpSpPr bwMode="auto">
              <a:xfrm>
                <a:off x="375727" y="761593"/>
                <a:ext cx="3585260" cy="980375"/>
                <a:chOff x="102" y="663"/>
                <a:chExt cx="2567" cy="522"/>
              </a:xfrm>
            </p:grpSpPr>
            <p:grpSp>
              <p:nvGrpSpPr>
                <p:cNvPr id="34" name="Group 3"/>
                <p:cNvGrpSpPr>
                  <a:grpSpLocks/>
                </p:cNvGrpSpPr>
                <p:nvPr/>
              </p:nvGrpSpPr>
              <p:grpSpPr bwMode="auto">
                <a:xfrm>
                  <a:off x="102" y="663"/>
                  <a:ext cx="2298" cy="522"/>
                  <a:chOff x="102" y="679"/>
                  <a:chExt cx="2298" cy="522"/>
                </a:xfrm>
              </p:grpSpPr>
              <p:pic>
                <p:nvPicPr>
                  <p:cNvPr id="41" name="Picture 4" descr="Redburton2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lum bright="6000" contrast="6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2" y="679"/>
                    <a:ext cx="618" cy="4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5" descr="라인_소제목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62396"/>
                  <a:stretch>
                    <a:fillRect/>
                  </a:stretch>
                </p:blipFill>
                <p:spPr bwMode="auto">
                  <a:xfrm>
                    <a:off x="102" y="679"/>
                    <a:ext cx="2298" cy="5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39" name="Picture 8" descr="Redburton2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lum bright="6000" contrast="6000"/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87" y="667"/>
                  <a:ext cx="682" cy="4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" name="AutoShape 10"/>
                <p:cNvSpPr>
                  <a:spLocks noChangeArrowheads="1"/>
                </p:cNvSpPr>
                <p:nvPr/>
              </p:nvSpPr>
              <p:spPr bwMode="auto">
                <a:xfrm>
                  <a:off x="270" y="773"/>
                  <a:ext cx="2233" cy="28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90000" anchor="ctr"/>
                <a:lstStyle>
                  <a:lvl1pPr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1pPr>
                  <a:lvl2pPr marL="742950" indent="-28575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2pPr>
                  <a:lvl3pPr marL="11430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3pPr>
                  <a:lvl4pPr marL="16002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4pPr>
                  <a:lvl5pPr marL="20574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9pPr>
                </a:lstStyle>
                <a:p>
                  <a:pPr eaLnBrk="1" hangingPunct="1">
                    <a:lnSpc>
                      <a:spcPct val="90000"/>
                    </a:lnSpc>
                  </a:pPr>
                  <a:r>
                    <a:rPr lang="ko-KR" altLang="en-US" sz="2000" b="1" dirty="0">
                      <a:solidFill>
                        <a:srgbClr val="FFFFFF"/>
                      </a:solidFill>
                      <a:latin typeface="+mj-ea"/>
                      <a:ea typeface="+mj-ea"/>
                    </a:rPr>
                    <a:t> </a:t>
                  </a:r>
                  <a:r>
                    <a:rPr lang="ko-KR" altLang="en-US" sz="2000" b="1" dirty="0" smtClean="0">
                      <a:solidFill>
                        <a:srgbClr val="FFFFFF"/>
                      </a:solidFill>
                      <a:latin typeface="+mj-ea"/>
                      <a:ea typeface="+mj-ea"/>
                    </a:rPr>
                    <a:t>  </a:t>
                  </a:r>
                  <a:endParaRPr lang="ko-KR" altLang="en-US" sz="1800" b="1" dirty="0">
                    <a:solidFill>
                      <a:srgbClr val="FFFFFF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3" name="Rectangle 12"/>
              <p:cNvSpPr>
                <a:spLocks/>
              </p:cNvSpPr>
              <p:nvPr/>
            </p:nvSpPr>
            <p:spPr bwMode="auto">
              <a:xfrm>
                <a:off x="240913" y="851396"/>
                <a:ext cx="3517292" cy="720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en-US" altLang="ko-KR" sz="2000" kern="0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kumimoji="0" lang="en-US" altLang="ko-KR" sz="2000" kern="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   </a:t>
                </a:r>
                <a:r>
                  <a:rPr kumimoji="0" lang="ko-KR" altLang="en-US" sz="2000" kern="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문제해결을 위한 아이디어</a:t>
                </a:r>
                <a:endParaRPr kumimoji="0" lang="ko-KR" altLang="en-US" sz="2000" kern="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48" name="제목 13"/>
            <p:cNvSpPr txBox="1">
              <a:spLocks/>
            </p:cNvSpPr>
            <p:nvPr/>
          </p:nvSpPr>
          <p:spPr bwMode="auto">
            <a:xfrm>
              <a:off x="4833481" y="240613"/>
              <a:ext cx="4896000" cy="57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eaLnBrk="0" hangingPunct="0"/>
              <a:r>
                <a:rPr lang="ko-KR" altLang="en-US" sz="2400" dirty="0" err="1" smtClean="0">
                  <a:solidFill>
                    <a:srgbClr val="669900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묹문제해결</a:t>
              </a:r>
              <a:r>
                <a:rPr lang="ko-KR" altLang="en-US" sz="2400" dirty="0" smtClean="0">
                  <a:solidFill>
                    <a:srgbClr val="669900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 솔루션</a:t>
              </a:r>
              <a:endParaRPr lang="ko-KR" altLang="en-US" sz="2400" dirty="0">
                <a:solidFill>
                  <a:srgbClr val="669900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987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"/>
          <p:cNvSpPr>
            <a:spLocks/>
          </p:cNvSpPr>
          <p:nvPr/>
        </p:nvSpPr>
        <p:spPr bwMode="auto">
          <a:xfrm>
            <a:off x="992560" y="2244555"/>
            <a:ext cx="7920000" cy="453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9088" indent="-319088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639763" indent="-27305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indent="-22860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366713" lvl="1" indent="0" eaLnBrk="1" hangingPunct="1">
              <a:spcBef>
                <a:spcPts val="550"/>
              </a:spcBef>
              <a:buClr>
                <a:schemeClr val="accent1"/>
              </a:buClr>
              <a:buSzPct val="70000"/>
            </a:pPr>
            <a:endParaRPr lang="ko-KR" altLang="en-US" sz="1700" dirty="0">
              <a:solidFill>
                <a:srgbClr val="006666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1356" y="240613"/>
            <a:ext cx="9703562" cy="6530968"/>
            <a:chOff x="101356" y="240613"/>
            <a:chExt cx="9703562" cy="6530968"/>
          </a:xfrm>
        </p:grpSpPr>
        <p:sp>
          <p:nvSpPr>
            <p:cNvPr id="27" name="직사각형 26"/>
            <p:cNvSpPr/>
            <p:nvPr/>
          </p:nvSpPr>
          <p:spPr>
            <a:xfrm rot="16200000" flipH="1">
              <a:off x="8130918" y="-867016"/>
              <a:ext cx="72000" cy="3276000"/>
            </a:xfrm>
            <a:prstGeom prst="rect">
              <a:avLst/>
            </a:prstGeom>
            <a:gradFill flip="none" rotWithShape="1">
              <a:gsLst>
                <a:gs pos="0">
                  <a:srgbClr val="92D050"/>
                </a:gs>
                <a:gs pos="50000">
                  <a:srgbClr val="92D050"/>
                </a:gs>
                <a:gs pos="100000">
                  <a:srgbClr val="92D05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101356" y="734983"/>
              <a:ext cx="9703562" cy="6036598"/>
              <a:chOff x="101356" y="734983"/>
              <a:chExt cx="9703562" cy="6036598"/>
            </a:xfrm>
          </p:grpSpPr>
          <p:sp>
            <p:nvSpPr>
              <p:cNvPr id="209" name="직사각형 208"/>
              <p:cNvSpPr/>
              <p:nvPr/>
            </p:nvSpPr>
            <p:spPr>
              <a:xfrm flipH="1">
                <a:off x="101356" y="1155581"/>
                <a:ext cx="72000" cy="5580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/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1" name="직사각형 210"/>
              <p:cNvSpPr/>
              <p:nvPr/>
            </p:nvSpPr>
            <p:spPr>
              <a:xfrm>
                <a:off x="120918" y="6699581"/>
                <a:ext cx="9684000" cy="72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 flipH="1" flipV="1">
                <a:off x="9732918" y="734983"/>
                <a:ext cx="72000" cy="5976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 rot="16200000" flipH="1">
                <a:off x="1162003" y="121734"/>
                <a:ext cx="73765" cy="214146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0" name="그룹 29"/>
            <p:cNvGrpSpPr/>
            <p:nvPr/>
          </p:nvGrpSpPr>
          <p:grpSpPr>
            <a:xfrm>
              <a:off x="240913" y="761593"/>
              <a:ext cx="3720074" cy="980375"/>
              <a:chOff x="240913" y="761593"/>
              <a:chExt cx="3720074" cy="980375"/>
            </a:xfrm>
          </p:grpSpPr>
          <p:grpSp>
            <p:nvGrpSpPr>
              <p:cNvPr id="31" name="Group 2"/>
              <p:cNvGrpSpPr>
                <a:grpSpLocks/>
              </p:cNvGrpSpPr>
              <p:nvPr/>
            </p:nvGrpSpPr>
            <p:grpSpPr bwMode="auto">
              <a:xfrm>
                <a:off x="375727" y="761593"/>
                <a:ext cx="3585260" cy="980375"/>
                <a:chOff x="102" y="663"/>
                <a:chExt cx="2567" cy="522"/>
              </a:xfrm>
            </p:grpSpPr>
            <p:grpSp>
              <p:nvGrpSpPr>
                <p:cNvPr id="34" name="Group 3"/>
                <p:cNvGrpSpPr>
                  <a:grpSpLocks/>
                </p:cNvGrpSpPr>
                <p:nvPr/>
              </p:nvGrpSpPr>
              <p:grpSpPr bwMode="auto">
                <a:xfrm>
                  <a:off x="102" y="663"/>
                  <a:ext cx="2298" cy="522"/>
                  <a:chOff x="102" y="679"/>
                  <a:chExt cx="2298" cy="522"/>
                </a:xfrm>
              </p:grpSpPr>
              <p:pic>
                <p:nvPicPr>
                  <p:cNvPr id="41" name="Picture 4" descr="Redburton2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lum bright="6000" contrast="6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2" y="679"/>
                    <a:ext cx="618" cy="4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5" descr="라인_소제목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62396"/>
                  <a:stretch>
                    <a:fillRect/>
                  </a:stretch>
                </p:blipFill>
                <p:spPr bwMode="auto">
                  <a:xfrm>
                    <a:off x="102" y="679"/>
                    <a:ext cx="2298" cy="5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39" name="Picture 8" descr="Redburton2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lum bright="6000" contrast="6000"/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87" y="667"/>
                  <a:ext cx="682" cy="4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" name="AutoShape 10"/>
                <p:cNvSpPr>
                  <a:spLocks noChangeArrowheads="1"/>
                </p:cNvSpPr>
                <p:nvPr/>
              </p:nvSpPr>
              <p:spPr bwMode="auto">
                <a:xfrm>
                  <a:off x="270" y="773"/>
                  <a:ext cx="2233" cy="28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90000" anchor="ctr"/>
                <a:lstStyle>
                  <a:lvl1pPr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1pPr>
                  <a:lvl2pPr marL="742950" indent="-28575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2pPr>
                  <a:lvl3pPr marL="11430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3pPr>
                  <a:lvl4pPr marL="16002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4pPr>
                  <a:lvl5pPr marL="20574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9pPr>
                </a:lstStyle>
                <a:p>
                  <a:pPr eaLnBrk="1" hangingPunct="1">
                    <a:lnSpc>
                      <a:spcPct val="90000"/>
                    </a:lnSpc>
                  </a:pPr>
                  <a:r>
                    <a:rPr lang="ko-KR" altLang="en-US" sz="2000" b="1" dirty="0">
                      <a:solidFill>
                        <a:srgbClr val="FFFFFF"/>
                      </a:solidFill>
                      <a:latin typeface="+mj-ea"/>
                      <a:ea typeface="+mj-ea"/>
                    </a:rPr>
                    <a:t> </a:t>
                  </a:r>
                  <a:r>
                    <a:rPr lang="ko-KR" altLang="en-US" sz="2000" b="1" dirty="0" smtClean="0">
                      <a:solidFill>
                        <a:srgbClr val="FFFFFF"/>
                      </a:solidFill>
                      <a:latin typeface="+mj-ea"/>
                      <a:ea typeface="+mj-ea"/>
                    </a:rPr>
                    <a:t>  </a:t>
                  </a:r>
                  <a:endParaRPr lang="ko-KR" altLang="en-US" sz="1800" b="1" dirty="0">
                    <a:solidFill>
                      <a:srgbClr val="FFFFFF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3" name="Rectangle 12"/>
              <p:cNvSpPr>
                <a:spLocks/>
              </p:cNvSpPr>
              <p:nvPr/>
            </p:nvSpPr>
            <p:spPr bwMode="auto">
              <a:xfrm>
                <a:off x="240913" y="851396"/>
                <a:ext cx="3517292" cy="720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en-US" altLang="ko-KR" sz="2000" kern="0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kumimoji="0" lang="en-US" altLang="ko-KR" sz="2000" kern="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   </a:t>
                </a:r>
                <a:r>
                  <a:rPr kumimoji="0" lang="ko-KR" altLang="en-US" sz="2000" kern="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문제해결을 위한 아이디어</a:t>
                </a:r>
                <a:endParaRPr kumimoji="0" lang="ko-KR" altLang="en-US" sz="2000" kern="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48" name="제목 13"/>
            <p:cNvSpPr txBox="1">
              <a:spLocks/>
            </p:cNvSpPr>
            <p:nvPr/>
          </p:nvSpPr>
          <p:spPr bwMode="auto">
            <a:xfrm>
              <a:off x="4833481" y="240613"/>
              <a:ext cx="4896000" cy="57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eaLnBrk="0" hangingPunct="0"/>
              <a:r>
                <a:rPr lang="ko-KR" altLang="en-US" sz="2400" dirty="0" err="1" smtClean="0">
                  <a:solidFill>
                    <a:srgbClr val="669900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소셜미션</a:t>
              </a:r>
              <a:endParaRPr lang="ko-KR" altLang="en-US" sz="2400" dirty="0">
                <a:solidFill>
                  <a:srgbClr val="669900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226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"/>
          <p:cNvSpPr>
            <a:spLocks/>
          </p:cNvSpPr>
          <p:nvPr/>
        </p:nvSpPr>
        <p:spPr bwMode="auto">
          <a:xfrm>
            <a:off x="992560" y="2244555"/>
            <a:ext cx="7920000" cy="453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9088" indent="-319088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639763" indent="-27305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indent="-22860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366713" lvl="1" indent="0" eaLnBrk="1" hangingPunct="1">
              <a:spcBef>
                <a:spcPts val="550"/>
              </a:spcBef>
              <a:buClr>
                <a:schemeClr val="accent1"/>
              </a:buClr>
              <a:buSzPct val="70000"/>
            </a:pPr>
            <a:endParaRPr lang="ko-KR" altLang="en-US" sz="1700" dirty="0">
              <a:solidFill>
                <a:srgbClr val="006666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1356" y="240613"/>
            <a:ext cx="9703562" cy="6530968"/>
            <a:chOff x="101356" y="240613"/>
            <a:chExt cx="9703562" cy="6530968"/>
          </a:xfrm>
        </p:grpSpPr>
        <p:sp>
          <p:nvSpPr>
            <p:cNvPr id="27" name="직사각형 26"/>
            <p:cNvSpPr/>
            <p:nvPr/>
          </p:nvSpPr>
          <p:spPr>
            <a:xfrm rot="16200000" flipH="1">
              <a:off x="8130918" y="-867016"/>
              <a:ext cx="72000" cy="3276000"/>
            </a:xfrm>
            <a:prstGeom prst="rect">
              <a:avLst/>
            </a:prstGeom>
            <a:gradFill flip="none" rotWithShape="1">
              <a:gsLst>
                <a:gs pos="0">
                  <a:srgbClr val="92D050"/>
                </a:gs>
                <a:gs pos="50000">
                  <a:srgbClr val="92D050"/>
                </a:gs>
                <a:gs pos="100000">
                  <a:srgbClr val="92D05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101356" y="734983"/>
              <a:ext cx="9703562" cy="6036598"/>
              <a:chOff x="101356" y="734983"/>
              <a:chExt cx="9703562" cy="6036598"/>
            </a:xfrm>
          </p:grpSpPr>
          <p:sp>
            <p:nvSpPr>
              <p:cNvPr id="209" name="직사각형 208"/>
              <p:cNvSpPr/>
              <p:nvPr/>
            </p:nvSpPr>
            <p:spPr>
              <a:xfrm flipH="1">
                <a:off x="101356" y="1155581"/>
                <a:ext cx="72000" cy="5580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/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1" name="직사각형 210"/>
              <p:cNvSpPr/>
              <p:nvPr/>
            </p:nvSpPr>
            <p:spPr>
              <a:xfrm>
                <a:off x="120918" y="6699581"/>
                <a:ext cx="9684000" cy="72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 flipH="1" flipV="1">
                <a:off x="9732918" y="734983"/>
                <a:ext cx="72000" cy="5976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 rot="16200000" flipH="1">
                <a:off x="1162003" y="121734"/>
                <a:ext cx="73765" cy="214146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0" name="그룹 29"/>
            <p:cNvGrpSpPr/>
            <p:nvPr/>
          </p:nvGrpSpPr>
          <p:grpSpPr>
            <a:xfrm>
              <a:off x="240913" y="761593"/>
              <a:ext cx="3720074" cy="980375"/>
              <a:chOff x="240913" y="761593"/>
              <a:chExt cx="3720074" cy="980375"/>
            </a:xfrm>
          </p:grpSpPr>
          <p:grpSp>
            <p:nvGrpSpPr>
              <p:cNvPr id="31" name="Group 2"/>
              <p:cNvGrpSpPr>
                <a:grpSpLocks/>
              </p:cNvGrpSpPr>
              <p:nvPr/>
            </p:nvGrpSpPr>
            <p:grpSpPr bwMode="auto">
              <a:xfrm>
                <a:off x="375727" y="761593"/>
                <a:ext cx="3585260" cy="980375"/>
                <a:chOff x="102" y="663"/>
                <a:chExt cx="2567" cy="522"/>
              </a:xfrm>
            </p:grpSpPr>
            <p:grpSp>
              <p:nvGrpSpPr>
                <p:cNvPr id="34" name="Group 3"/>
                <p:cNvGrpSpPr>
                  <a:grpSpLocks/>
                </p:cNvGrpSpPr>
                <p:nvPr/>
              </p:nvGrpSpPr>
              <p:grpSpPr bwMode="auto">
                <a:xfrm>
                  <a:off x="102" y="663"/>
                  <a:ext cx="2298" cy="522"/>
                  <a:chOff x="102" y="679"/>
                  <a:chExt cx="2298" cy="522"/>
                </a:xfrm>
              </p:grpSpPr>
              <p:pic>
                <p:nvPicPr>
                  <p:cNvPr id="41" name="Picture 4" descr="Redburton2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lum bright="6000" contrast="6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2" y="679"/>
                    <a:ext cx="618" cy="4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5" descr="라인_소제목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62396"/>
                  <a:stretch>
                    <a:fillRect/>
                  </a:stretch>
                </p:blipFill>
                <p:spPr bwMode="auto">
                  <a:xfrm>
                    <a:off x="102" y="679"/>
                    <a:ext cx="2298" cy="5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39" name="Picture 8" descr="Redburton2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lum bright="6000" contrast="6000"/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87" y="667"/>
                  <a:ext cx="682" cy="4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" name="AutoShape 10"/>
                <p:cNvSpPr>
                  <a:spLocks noChangeArrowheads="1"/>
                </p:cNvSpPr>
                <p:nvPr/>
              </p:nvSpPr>
              <p:spPr bwMode="auto">
                <a:xfrm>
                  <a:off x="270" y="773"/>
                  <a:ext cx="2233" cy="28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90000" anchor="ctr"/>
                <a:lstStyle>
                  <a:lvl1pPr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1pPr>
                  <a:lvl2pPr marL="742950" indent="-28575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2pPr>
                  <a:lvl3pPr marL="11430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3pPr>
                  <a:lvl4pPr marL="16002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4pPr>
                  <a:lvl5pPr marL="20574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9pPr>
                </a:lstStyle>
                <a:p>
                  <a:pPr eaLnBrk="1" hangingPunct="1">
                    <a:lnSpc>
                      <a:spcPct val="90000"/>
                    </a:lnSpc>
                  </a:pPr>
                  <a:r>
                    <a:rPr lang="ko-KR" altLang="en-US" sz="2000" b="1" dirty="0">
                      <a:solidFill>
                        <a:srgbClr val="FFFFFF"/>
                      </a:solidFill>
                      <a:latin typeface="+mj-ea"/>
                      <a:ea typeface="+mj-ea"/>
                    </a:rPr>
                    <a:t> </a:t>
                  </a:r>
                  <a:r>
                    <a:rPr lang="ko-KR" altLang="en-US" sz="2000" b="1" dirty="0" smtClean="0">
                      <a:solidFill>
                        <a:srgbClr val="FFFFFF"/>
                      </a:solidFill>
                      <a:latin typeface="+mj-ea"/>
                      <a:ea typeface="+mj-ea"/>
                    </a:rPr>
                    <a:t>  </a:t>
                  </a:r>
                  <a:endParaRPr lang="ko-KR" altLang="en-US" sz="1800" b="1" dirty="0">
                    <a:solidFill>
                      <a:srgbClr val="FFFFFF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3" name="Rectangle 12"/>
              <p:cNvSpPr>
                <a:spLocks/>
              </p:cNvSpPr>
              <p:nvPr/>
            </p:nvSpPr>
            <p:spPr bwMode="auto">
              <a:xfrm>
                <a:off x="240913" y="851396"/>
                <a:ext cx="3517292" cy="720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2000" kern="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아이디어 개요</a:t>
                </a:r>
                <a:endParaRPr kumimoji="0" lang="ko-KR" altLang="en-US" sz="2000" kern="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48" name="제목 13"/>
            <p:cNvSpPr txBox="1">
              <a:spLocks/>
            </p:cNvSpPr>
            <p:nvPr/>
          </p:nvSpPr>
          <p:spPr bwMode="auto">
            <a:xfrm>
              <a:off x="4833481" y="240613"/>
              <a:ext cx="4896000" cy="57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eaLnBrk="0" hangingPunct="0"/>
              <a:r>
                <a:rPr lang="ko-KR" altLang="en-US" sz="2400" dirty="0" smtClean="0">
                  <a:solidFill>
                    <a:srgbClr val="669900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아이템 구체화</a:t>
              </a:r>
              <a:endParaRPr lang="ko-KR" altLang="en-US" sz="2400" dirty="0">
                <a:solidFill>
                  <a:srgbClr val="669900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704661" y="1919940"/>
            <a:ext cx="8568952" cy="4584349"/>
            <a:chOff x="700528" y="2310892"/>
            <a:chExt cx="7397842" cy="4051436"/>
          </a:xfrm>
        </p:grpSpPr>
        <p:grpSp>
          <p:nvGrpSpPr>
            <p:cNvPr id="28" name="그룹 27"/>
            <p:cNvGrpSpPr/>
            <p:nvPr/>
          </p:nvGrpSpPr>
          <p:grpSpPr>
            <a:xfrm>
              <a:off x="700528" y="2310892"/>
              <a:ext cx="7397842" cy="4051436"/>
              <a:chOff x="795402" y="2022077"/>
              <a:chExt cx="7397842" cy="4051436"/>
            </a:xfrm>
          </p:grpSpPr>
          <p:sp>
            <p:nvSpPr>
              <p:cNvPr id="43" name="Text Box 13"/>
              <p:cNvSpPr txBox="1">
                <a:spLocks noChangeArrowheads="1"/>
              </p:cNvSpPr>
              <p:nvPr/>
            </p:nvSpPr>
            <p:spPr bwMode="gray">
              <a:xfrm>
                <a:off x="6275218" y="2022077"/>
                <a:ext cx="178049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342900" indent="-342900" defTabSz="801688" eaLnBrk="0" hangingPunct="0">
                  <a:defRPr kumimoji="1" sz="1500">
                    <a:solidFill>
                      <a:schemeClr val="tx1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defRPr>
                </a:lvl1pPr>
                <a:lvl2pPr marL="742950" indent="-285750" defTabSz="801688" eaLnBrk="0" hangingPunct="0">
                  <a:defRPr kumimoji="1" sz="1500">
                    <a:solidFill>
                      <a:schemeClr val="tx1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defRPr>
                </a:lvl2pPr>
                <a:lvl3pPr marL="1143000" indent="-228600" defTabSz="801688" eaLnBrk="0" hangingPunct="0">
                  <a:defRPr kumimoji="1" sz="1500">
                    <a:solidFill>
                      <a:schemeClr val="tx1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defRPr>
                </a:lvl3pPr>
                <a:lvl4pPr marL="1600200" indent="-228600" defTabSz="801688" eaLnBrk="0" hangingPunct="0">
                  <a:defRPr kumimoji="1" sz="1500">
                    <a:solidFill>
                      <a:schemeClr val="tx1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defRPr>
                </a:lvl4pPr>
                <a:lvl5pPr marL="2057400" indent="-228600" defTabSz="801688" eaLnBrk="0" hangingPunct="0">
                  <a:defRPr kumimoji="1" sz="1500">
                    <a:solidFill>
                      <a:schemeClr val="tx1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defRPr>
                </a:lvl5pPr>
                <a:lvl6pPr marL="2514600" indent="-228600"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500">
                    <a:solidFill>
                      <a:schemeClr val="tx1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defRPr>
                </a:lvl6pPr>
                <a:lvl7pPr marL="2971800" indent="-228600"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500">
                    <a:solidFill>
                      <a:schemeClr val="tx1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defRPr>
                </a:lvl7pPr>
                <a:lvl8pPr marL="3429000" indent="-228600"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500">
                    <a:solidFill>
                      <a:schemeClr val="tx1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defRPr>
                </a:lvl8pPr>
                <a:lvl9pPr marL="3886200" indent="-228600"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500">
                    <a:solidFill>
                      <a:schemeClr val="tx1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defRPr>
                </a:lvl9pPr>
              </a:lstStyle>
              <a:p>
                <a:pPr marL="0" indent="0" algn="r" eaLnBrk="1" latinLnBrk="0" hangingPunct="1">
                  <a:spcAft>
                    <a:spcPct val="40000"/>
                  </a:spcAft>
                </a:pPr>
                <a:r>
                  <a:rPr lang="ko-KR" altLang="en-US" sz="1800" b="1" noProof="1" smtClean="0">
                    <a:solidFill>
                      <a:srgbClr val="080808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가치제안</a:t>
                </a:r>
                <a:endParaRPr lang="ko-KR" altLang="ko-KR" sz="1800" b="1" noProof="1">
                  <a:solidFill>
                    <a:srgbClr val="080808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44" name="그룹 43"/>
              <p:cNvGrpSpPr/>
              <p:nvPr/>
            </p:nvGrpSpPr>
            <p:grpSpPr>
              <a:xfrm>
                <a:off x="795402" y="2157141"/>
                <a:ext cx="7397842" cy="3916372"/>
                <a:chOff x="795402" y="2157141"/>
                <a:chExt cx="7397842" cy="3916372"/>
              </a:xfrm>
            </p:grpSpPr>
            <p:grpSp>
              <p:nvGrpSpPr>
                <p:cNvPr id="45" name="그룹 2"/>
                <p:cNvGrpSpPr>
                  <a:grpSpLocks/>
                </p:cNvGrpSpPr>
                <p:nvPr/>
              </p:nvGrpSpPr>
              <p:grpSpPr bwMode="auto">
                <a:xfrm>
                  <a:off x="795402" y="2157141"/>
                  <a:ext cx="7260313" cy="2549751"/>
                  <a:chOff x="-972684" y="1974537"/>
                  <a:chExt cx="11232630" cy="3771821"/>
                </a:xfrm>
              </p:grpSpPr>
              <p:sp useBgFill="1">
                <p:nvSpPr>
                  <p:cNvPr id="53" name="Oval 13"/>
                  <p:cNvSpPr>
                    <a:spLocks noChangeArrowheads="1"/>
                  </p:cNvSpPr>
                  <p:nvPr/>
                </p:nvSpPr>
                <p:spPr bwMode="gray">
                  <a:xfrm>
                    <a:off x="3264063" y="2600564"/>
                    <a:ext cx="2981568" cy="2801131"/>
                  </a:xfrm>
                  <a:prstGeom prst="ellipse">
                    <a:avLst/>
                  </a:prstGeom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1pPr>
                    <a:lvl2pPr marL="742950" indent="-285750" eaLnBrk="0" hangingPunct="0"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2pPr>
                    <a:lvl3pPr marL="1143000" indent="-228600" eaLnBrk="0" hangingPunct="0"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3pPr>
                    <a:lvl4pPr marL="1600200" indent="-228600" eaLnBrk="0" hangingPunct="0"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4pPr>
                    <a:lvl5pPr marL="2057400" indent="-228600" eaLnBrk="0" hangingPunct="0"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9pPr>
                  </a:lstStyle>
                  <a:p>
                    <a:pPr algn="ctr" eaLnBrk="1" latinLnBrk="0" hangingPunct="1"/>
                    <a:endParaRPr lang="ko-KR" altLang="ko-KR" sz="180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4" name="Text Box 13"/>
                  <p:cNvSpPr txBox="1">
                    <a:spLocks noChangeArrowheads="1"/>
                  </p:cNvSpPr>
                  <p:nvPr/>
                </p:nvSpPr>
                <p:spPr bwMode="gray">
                  <a:xfrm>
                    <a:off x="-854956" y="1974537"/>
                    <a:ext cx="3245141" cy="36212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0" tIns="0" rIns="0" bIns="0">
                    <a:spAutoFit/>
                  </a:bodyPr>
                  <a:lstStyle>
                    <a:lvl1pPr marL="342900" indent="-342900" defTabSz="801688" eaLnBrk="0" hangingPunct="0"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1pPr>
                    <a:lvl2pPr marL="742950" indent="-285750" defTabSz="801688" eaLnBrk="0" hangingPunct="0"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2pPr>
                    <a:lvl3pPr marL="1143000" indent="-228600" defTabSz="801688" eaLnBrk="0" hangingPunct="0"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3pPr>
                    <a:lvl4pPr marL="1600200" indent="-228600" defTabSz="801688" eaLnBrk="0" hangingPunct="0"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4pPr>
                    <a:lvl5pPr marL="2057400" indent="-228600" defTabSz="801688" eaLnBrk="0" hangingPunct="0"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5pPr>
                    <a:lvl6pPr marL="2514600" indent="-228600" defTabSz="801688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6pPr>
                    <a:lvl7pPr marL="2971800" indent="-228600" defTabSz="801688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7pPr>
                    <a:lvl8pPr marL="3429000" indent="-228600" defTabSz="801688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8pPr>
                    <a:lvl9pPr marL="3886200" indent="-228600" defTabSz="801688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9pPr>
                  </a:lstStyle>
                  <a:p>
                    <a:pPr marL="0" indent="0" eaLnBrk="1" latinLnBrk="0" hangingPunct="1">
                      <a:spcAft>
                        <a:spcPct val="40000"/>
                      </a:spcAft>
                    </a:pPr>
                    <a:r>
                      <a:rPr lang="ko-KR" altLang="en-US" sz="1800" b="1" noProof="1" smtClean="0">
                        <a:solidFill>
                          <a:srgbClr val="080808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아이템명</a:t>
                    </a:r>
                    <a:r>
                      <a:rPr lang="en-US" altLang="ko-KR" sz="1800" b="1" noProof="1" smtClean="0">
                        <a:solidFill>
                          <a:srgbClr val="080808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</a:t>
                    </a:r>
                    <a:r>
                      <a:rPr lang="ko-KR" altLang="en-US" sz="1800" b="1" noProof="1" smtClean="0">
                        <a:solidFill>
                          <a:srgbClr val="080808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제품</a:t>
                    </a:r>
                    <a:r>
                      <a:rPr lang="en-US" altLang="ko-KR" sz="1800" b="1" noProof="1" smtClean="0">
                        <a:solidFill>
                          <a:srgbClr val="080808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/</a:t>
                    </a:r>
                    <a:r>
                      <a:rPr lang="ko-KR" altLang="en-US" sz="1800" b="1" noProof="1" smtClean="0">
                        <a:solidFill>
                          <a:srgbClr val="080808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서비스</a:t>
                    </a:r>
                    <a:r>
                      <a:rPr lang="en-US" altLang="ko-KR" sz="1800" b="1" noProof="1" smtClean="0">
                        <a:solidFill>
                          <a:srgbClr val="080808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)</a:t>
                    </a:r>
                    <a:endParaRPr lang="ko-KR" altLang="ko-KR" sz="1800" b="1" noProof="1">
                      <a:solidFill>
                        <a:srgbClr val="080808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5" name="Line 4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-895385" y="2430725"/>
                    <a:ext cx="4159444" cy="22698"/>
                  </a:xfrm>
                  <a:prstGeom prst="line">
                    <a:avLst/>
                  </a:prstGeom>
                  <a:noFill/>
                  <a:ln w="28575">
                    <a:solidFill>
                      <a:srgbClr val="4D4D4D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 sz="180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6" name="Line 4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264063" y="2453426"/>
                    <a:ext cx="430329" cy="284651"/>
                  </a:xfrm>
                  <a:prstGeom prst="line">
                    <a:avLst/>
                  </a:prstGeom>
                  <a:noFill/>
                  <a:ln w="28575">
                    <a:solidFill>
                      <a:srgbClr val="4D4D4D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 sz="180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7" name="Line 4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-913706" y="4637570"/>
                    <a:ext cx="4119016" cy="8373"/>
                  </a:xfrm>
                  <a:prstGeom prst="line">
                    <a:avLst/>
                  </a:prstGeom>
                  <a:noFill/>
                  <a:ln w="28575">
                    <a:solidFill>
                      <a:srgbClr val="4D4D4D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 sz="180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8" name="Line 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264058" y="5346084"/>
                    <a:ext cx="380569" cy="400274"/>
                  </a:xfrm>
                  <a:prstGeom prst="line">
                    <a:avLst/>
                  </a:prstGeom>
                  <a:noFill/>
                  <a:ln w="28575">
                    <a:solidFill>
                      <a:srgbClr val="4D4D4D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 sz="180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9" name="Line 4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305488" y="2268049"/>
                    <a:ext cx="3954458" cy="31771"/>
                  </a:xfrm>
                  <a:prstGeom prst="line">
                    <a:avLst/>
                  </a:prstGeom>
                  <a:noFill/>
                  <a:ln w="28575">
                    <a:solidFill>
                      <a:srgbClr val="4D4D4D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 sz="180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0" name="Line 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906052" y="2311849"/>
                    <a:ext cx="399436" cy="485352"/>
                  </a:xfrm>
                  <a:prstGeom prst="line">
                    <a:avLst/>
                  </a:prstGeom>
                  <a:noFill/>
                  <a:ln w="28575">
                    <a:solidFill>
                      <a:srgbClr val="4D4D4D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 sz="180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1" name="TextBox 4198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972684" y="2472111"/>
                    <a:ext cx="7013279" cy="5008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1pPr>
                    <a:lvl2pPr marL="742950" indent="-285750" eaLnBrk="0" hangingPunct="0"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2pPr>
                    <a:lvl3pPr marL="1143000" indent="-228600" eaLnBrk="0" hangingPunct="0"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3pPr>
                    <a:lvl4pPr marL="1600200" indent="-228600" eaLnBrk="0" hangingPunct="0"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4pPr>
                    <a:lvl5pPr marL="2057400" indent="-228600" eaLnBrk="0" hangingPunct="0"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50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defRPr>
                    </a:lvl9pPr>
                  </a:lstStyle>
                  <a:p>
                    <a:pPr eaLnBrk="1" latinLnBrk="0" hangingPunct="1"/>
                    <a:r>
                      <a:rPr lang="ko-KR" altLang="en-US" sz="1600" noProof="1" smtClean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제품특성</a:t>
                    </a:r>
                    <a:r>
                      <a:rPr lang="en-US" altLang="ko-KR" sz="1600" noProof="1" smtClean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….</a:t>
                    </a:r>
                    <a:endParaRPr lang="ko-KR" altLang="en-US" sz="1600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086" t="17120" r="15439" b="18551"/>
                <a:stretch/>
              </p:blipFill>
              <p:spPr>
                <a:xfrm>
                  <a:off x="3973224" y="3190674"/>
                  <a:ext cx="936101" cy="737699"/>
                </a:xfrm>
                <a:prstGeom prst="rect">
                  <a:avLst/>
                </a:prstGeom>
              </p:spPr>
            </p:pic>
            <p:sp>
              <p:nvSpPr>
                <p:cNvPr id="47" name="TextBox 41983"/>
                <p:cNvSpPr txBox="1">
                  <a:spLocks noChangeArrowheads="1"/>
                </p:cNvSpPr>
                <p:nvPr/>
              </p:nvSpPr>
              <p:spPr bwMode="auto">
                <a:xfrm>
                  <a:off x="5317489" y="2389368"/>
                  <a:ext cx="2875755" cy="1822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1pPr>
                  <a:lvl2pPr marL="742950" indent="-285750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2pPr>
                  <a:lvl3pPr marL="11430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3pPr>
                  <a:lvl4pPr marL="16002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4pPr>
                  <a:lvl5pPr marL="20574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9pPr>
                </a:lstStyle>
                <a:p>
                  <a:pPr algn="r" eaLnBrk="1" latinLnBrk="0" hangingPunct="1"/>
                  <a:r>
                    <a:rPr lang="en-US" altLang="ko-KR" sz="1600" noProof="1" smtClean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※ </a:t>
                  </a:r>
                  <a:r>
                    <a:rPr lang="ko-KR" altLang="en-US" sz="1600" noProof="1" smtClean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추구하는 </a:t>
                  </a:r>
                  <a:r>
                    <a:rPr lang="ko-KR" altLang="en-US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가장 핵심적인 가치</a:t>
                  </a:r>
                  <a:r>
                    <a:rPr lang="en-US" altLang="ko-KR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</a:t>
                  </a:r>
                  <a:r>
                    <a:rPr lang="ko-KR" altLang="en-US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혁신적인 디자인</a:t>
                  </a:r>
                  <a:r>
                    <a:rPr lang="en-US" altLang="ko-KR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편리함 등</a:t>
                  </a:r>
                  <a:r>
                    <a:rPr lang="en-US" altLang="ko-KR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</a:t>
                  </a:r>
                </a:p>
                <a:p>
                  <a:pPr algn="r" eaLnBrk="1" latinLnBrk="0" hangingPunct="1"/>
                  <a:r>
                    <a:rPr lang="ko-KR" altLang="en-US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환경 친화적 디자인</a:t>
                  </a:r>
                  <a:r>
                    <a:rPr lang="en-US" altLang="ko-KR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endParaRPr lang="en-US" altLang="ko-KR" sz="1600" noProof="1" smtClean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r" eaLnBrk="1" latinLnBrk="0" hangingPunct="1"/>
                  <a:r>
                    <a:rPr lang="ko-KR" altLang="en-US" sz="1600" noProof="1" smtClean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화학물질 </a:t>
                  </a:r>
                  <a:r>
                    <a:rPr lang="ko-KR" altLang="en-US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없는 </a:t>
                  </a:r>
                  <a:r>
                    <a:rPr lang="en-US" altLang="ko-KR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000</a:t>
                  </a:r>
                  <a:r>
                    <a:rPr lang="ko-KR" altLang="en-US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제품</a:t>
                  </a:r>
                  <a:r>
                    <a:rPr lang="en-US" altLang="ko-KR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endParaRPr lang="en-US" altLang="ko-KR" sz="1600" noProof="1" smtClean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r" eaLnBrk="1" latinLnBrk="0" hangingPunct="1"/>
                  <a:r>
                    <a:rPr lang="ko-KR" altLang="en-US" sz="1600" noProof="1" smtClean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합리적 </a:t>
                  </a:r>
                  <a:r>
                    <a:rPr lang="ko-KR" altLang="en-US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가격의 </a:t>
                  </a:r>
                  <a:r>
                    <a:rPr lang="en-US" altLang="ko-KR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000</a:t>
                  </a:r>
                  <a:r>
                    <a:rPr lang="ko-KR" altLang="en-US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제품 </a:t>
                  </a:r>
                  <a:r>
                    <a:rPr lang="ko-KR" altLang="en-US" sz="1600" noProof="1" smtClean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등</a:t>
                  </a:r>
                  <a:endParaRPr lang="ko-KR" altLang="en-US" sz="1600" noProof="1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r" eaLnBrk="1" latinLnBrk="0" hangingPunct="1"/>
                  <a:r>
                    <a:rPr lang="ko-KR" altLang="en-US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성능</a:t>
                  </a:r>
                  <a:r>
                    <a:rPr lang="en-US" altLang="ko-KR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디자인</a:t>
                  </a:r>
                  <a:r>
                    <a:rPr lang="en-US" altLang="ko-KR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endParaRPr lang="en-US" altLang="ko-KR" sz="1600" noProof="1" smtClean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r" eaLnBrk="1" latinLnBrk="0" hangingPunct="1"/>
                  <a:r>
                    <a:rPr lang="ko-KR" altLang="en-US" sz="1600" noProof="1" smtClean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사회적 </a:t>
                  </a:r>
                  <a:r>
                    <a:rPr lang="ko-KR" altLang="en-US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새로움 </a:t>
                  </a:r>
                  <a:r>
                    <a:rPr lang="ko-KR" altLang="en-US" sz="1600" noProof="1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등 </a:t>
                  </a:r>
                  <a:endParaRPr lang="en-US" altLang="ko-KR" sz="1600" noProof="1" smtClean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r" eaLnBrk="1" latinLnBrk="0" hangingPunct="1"/>
                  <a:r>
                    <a:rPr lang="ko-KR" altLang="en-US" sz="1600" noProof="1" smtClean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핵심가치</a:t>
                  </a:r>
                  <a:endParaRPr lang="ko-KR" altLang="en-US" sz="1600" noProof="1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9" name="Text Box 13"/>
                <p:cNvSpPr txBox="1">
                  <a:spLocks noChangeArrowheads="1"/>
                </p:cNvSpPr>
                <p:nvPr/>
              </p:nvSpPr>
              <p:spPr bwMode="gray">
                <a:xfrm>
                  <a:off x="6320002" y="4022991"/>
                  <a:ext cx="1780497" cy="2447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 marL="342900" indent="-342900" defTabSz="801688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1pPr>
                  <a:lvl2pPr marL="742950" indent="-285750" defTabSz="801688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2pPr>
                  <a:lvl3pPr marL="1143000" indent="-228600" defTabSz="801688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3pPr>
                  <a:lvl4pPr marL="1600200" indent="-228600" defTabSz="801688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4pPr>
                  <a:lvl5pPr marL="2057400" indent="-228600" defTabSz="801688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5pPr>
                  <a:lvl6pPr marL="2514600" indent="-228600" defTabSz="8016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6pPr>
                  <a:lvl7pPr marL="2971800" indent="-228600" defTabSz="8016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7pPr>
                  <a:lvl8pPr marL="3429000" indent="-228600" defTabSz="8016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8pPr>
                  <a:lvl9pPr marL="3886200" indent="-228600" defTabSz="8016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9pPr>
                </a:lstStyle>
                <a:p>
                  <a:pPr marL="0" indent="0" algn="r" eaLnBrk="1" latinLnBrk="0" hangingPunct="1">
                    <a:spcAft>
                      <a:spcPct val="40000"/>
                    </a:spcAft>
                  </a:pPr>
                  <a:endParaRPr lang="ko-KR" altLang="ko-KR" sz="1800" b="1" noProof="1">
                    <a:solidFill>
                      <a:srgbClr val="080808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0" name="Text Box 13"/>
                <p:cNvSpPr txBox="1">
                  <a:spLocks noChangeArrowheads="1"/>
                </p:cNvSpPr>
                <p:nvPr/>
              </p:nvSpPr>
              <p:spPr bwMode="gray">
                <a:xfrm>
                  <a:off x="865066" y="3627917"/>
                  <a:ext cx="1780497" cy="2447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 marL="342900" indent="-342900" defTabSz="801688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1pPr>
                  <a:lvl2pPr marL="742950" indent="-285750" defTabSz="801688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2pPr>
                  <a:lvl3pPr marL="1143000" indent="-228600" defTabSz="801688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3pPr>
                  <a:lvl4pPr marL="1600200" indent="-228600" defTabSz="801688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4pPr>
                  <a:lvl5pPr marL="2057400" indent="-228600" defTabSz="801688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5pPr>
                  <a:lvl6pPr marL="2514600" indent="-228600" defTabSz="8016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6pPr>
                  <a:lvl7pPr marL="2971800" indent="-228600" defTabSz="8016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7pPr>
                  <a:lvl8pPr marL="3429000" indent="-228600" defTabSz="8016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8pPr>
                  <a:lvl9pPr marL="3886200" indent="-228600" defTabSz="8016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9pPr>
                </a:lstStyle>
                <a:p>
                  <a:pPr marL="0" indent="0" eaLnBrk="1" latinLnBrk="0" hangingPunct="1">
                    <a:spcAft>
                      <a:spcPct val="40000"/>
                    </a:spcAft>
                  </a:pPr>
                  <a:r>
                    <a:rPr lang="ko-KR" altLang="en-US" sz="1800" b="1" noProof="1" smtClean="0">
                      <a:solidFill>
                        <a:srgbClr val="080808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아이템 특성</a:t>
                  </a:r>
                  <a:endParaRPr lang="ko-KR" altLang="ko-KR" sz="1800" b="1" noProof="1">
                    <a:solidFill>
                      <a:srgbClr val="080808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1" name="TextBox 41983"/>
                <p:cNvSpPr txBox="1">
                  <a:spLocks noChangeArrowheads="1"/>
                </p:cNvSpPr>
                <p:nvPr/>
              </p:nvSpPr>
              <p:spPr bwMode="auto">
                <a:xfrm>
                  <a:off x="804983" y="4033523"/>
                  <a:ext cx="3235888" cy="20399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1pPr>
                  <a:lvl2pPr marL="742950" indent="-285750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2pPr>
                  <a:lvl3pPr marL="11430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3pPr>
                  <a:lvl4pPr marL="16002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4pPr>
                  <a:lvl5pPr marL="20574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anose="02030600000101010101" pitchFamily="18" charset="-127"/>
                      <a:ea typeface="HY울릉도M" panose="02030600000101010101" pitchFamily="18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sz="1600" noProof="1" smtClean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아이템 특성</a:t>
                  </a:r>
                  <a:endParaRPr lang="en-US" altLang="ko-KR" sz="1600" noProof="1" smtClean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eaLnBrk="1" latinLnBrk="0" hangingPunct="1"/>
                  <a:endParaRPr lang="en-US" altLang="ko-KR" sz="1600" noProof="1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eaLnBrk="1" latinLnBrk="0" hangingPunct="1"/>
                  <a:endParaRPr lang="en-US" altLang="ko-KR" sz="1600" noProof="1" smtClean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eaLnBrk="1" latinLnBrk="0" hangingPunct="1"/>
                  <a:endParaRPr lang="en-US" altLang="ko-KR" sz="1600" noProof="1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eaLnBrk="1" latinLnBrk="0" hangingPunct="1"/>
                  <a:endParaRPr lang="en-US" altLang="ko-KR" sz="1600" noProof="1" smtClean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eaLnBrk="1" latinLnBrk="0" hangingPunct="1"/>
                  <a:endParaRPr lang="en-US" altLang="ko-KR" sz="1600" noProof="1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eaLnBrk="1" latinLnBrk="0" hangingPunct="1"/>
                  <a:endParaRPr lang="en-US" altLang="ko-KR" sz="1600" noProof="1" smtClean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eaLnBrk="1" latinLnBrk="0" hangingPunct="1"/>
                  <a:endParaRPr lang="en-US" altLang="ko-KR" sz="1600" noProof="1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eaLnBrk="1" latinLnBrk="0" hangingPunct="1"/>
                  <a:endParaRPr lang="ko-KR" altLang="en-US" sz="1600" dirty="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pic>
          <p:nvPicPr>
            <p:cNvPr id="29" name="그림 9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231" b="3998"/>
            <a:stretch/>
          </p:blipFill>
          <p:spPr bwMode="auto">
            <a:xfrm>
              <a:off x="3204654" y="2480803"/>
              <a:ext cx="2389590" cy="2554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689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그룹 5"/>
          <p:cNvGrpSpPr>
            <a:grpSpLocks/>
          </p:cNvGrpSpPr>
          <p:nvPr/>
        </p:nvGrpSpPr>
        <p:grpSpPr bwMode="auto">
          <a:xfrm>
            <a:off x="140308" y="1571476"/>
            <a:ext cx="9386345" cy="5229202"/>
            <a:chOff x="-6350" y="2646364"/>
            <a:chExt cx="8591552" cy="4167188"/>
          </a:xfrm>
        </p:grpSpPr>
        <p:grpSp>
          <p:nvGrpSpPr>
            <p:cNvPr id="12304" name="Group 75"/>
            <p:cNvGrpSpPr>
              <a:grpSpLocks/>
            </p:cNvGrpSpPr>
            <p:nvPr/>
          </p:nvGrpSpPr>
          <p:grpSpPr bwMode="auto">
            <a:xfrm>
              <a:off x="-6350" y="2646364"/>
              <a:ext cx="1973265" cy="4167188"/>
              <a:chOff x="-4" y="1667"/>
              <a:chExt cx="1243" cy="2625"/>
            </a:xfrm>
          </p:grpSpPr>
          <p:pic>
            <p:nvPicPr>
              <p:cNvPr id="12338" name="Picture 3" descr="600"/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07"/>
              <a:stretch>
                <a:fillRect/>
              </a:stretch>
            </p:blipFill>
            <p:spPr bwMode="auto">
              <a:xfrm>
                <a:off x="0" y="1667"/>
                <a:ext cx="1239" cy="2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" name="Arc 62"/>
              <p:cNvSpPr>
                <a:spLocks/>
              </p:cNvSpPr>
              <p:nvPr/>
            </p:nvSpPr>
            <p:spPr bwMode="auto">
              <a:xfrm rot="5400000">
                <a:off x="-308" y="2678"/>
                <a:ext cx="1224" cy="61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723 h 21723"/>
                  <a:gd name="T2" fmla="*/ 43200 w 43200"/>
                  <a:gd name="T3" fmla="*/ 21600 h 21723"/>
                  <a:gd name="T4" fmla="*/ 21600 w 43200"/>
                  <a:gd name="T5" fmla="*/ 21600 h 21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1723" fill="none" extrusionOk="0">
                    <a:moveTo>
                      <a:pt x="0" y="21722"/>
                    </a:moveTo>
                    <a:cubicBezTo>
                      <a:pt x="0" y="21681"/>
                      <a:pt x="0" y="21640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1723" stroke="0" extrusionOk="0">
                    <a:moveTo>
                      <a:pt x="0" y="21722"/>
                    </a:moveTo>
                    <a:cubicBezTo>
                      <a:pt x="0" y="21681"/>
                      <a:pt x="0" y="21640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2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latinLnBrk="0">
                  <a:defRPr/>
                </a:pPr>
                <a:endParaRPr lang="ko-KR" altLang="en-US" sz="1400">
                  <a:latin typeface="한컴 윤고딕 250" pitchFamily="18" charset="-127"/>
                  <a:ea typeface="한컴 윤고딕 250" pitchFamily="18" charset="-127"/>
                </a:endParaRPr>
              </a:p>
            </p:txBody>
          </p:sp>
        </p:grpSp>
        <p:grpSp>
          <p:nvGrpSpPr>
            <p:cNvPr id="12305" name="Group 69"/>
            <p:cNvGrpSpPr>
              <a:grpSpLocks/>
            </p:cNvGrpSpPr>
            <p:nvPr/>
          </p:nvGrpSpPr>
          <p:grpSpPr bwMode="auto">
            <a:xfrm>
              <a:off x="957262" y="3068632"/>
              <a:ext cx="7627938" cy="506411"/>
              <a:chOff x="603" y="1933"/>
              <a:chExt cx="4805" cy="319"/>
            </a:xfrm>
          </p:grpSpPr>
          <p:sp>
            <p:nvSpPr>
              <p:cNvPr id="12332" name="Line 10"/>
              <p:cNvSpPr>
                <a:spLocks noChangeShapeType="1"/>
              </p:cNvSpPr>
              <p:nvPr/>
            </p:nvSpPr>
            <p:spPr bwMode="auto">
              <a:xfrm>
                <a:off x="603" y="2099"/>
                <a:ext cx="1156" cy="0"/>
              </a:xfrm>
              <a:prstGeom prst="line">
                <a:avLst/>
              </a:prstGeom>
              <a:noFill/>
              <a:ln w="38100" cap="rnd">
                <a:solidFill>
                  <a:schemeClr val="accent2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12334" name="Group 34"/>
              <p:cNvGrpSpPr>
                <a:grpSpLocks/>
              </p:cNvGrpSpPr>
              <p:nvPr/>
            </p:nvGrpSpPr>
            <p:grpSpPr bwMode="auto">
              <a:xfrm>
                <a:off x="1429" y="1933"/>
                <a:ext cx="3979" cy="319"/>
                <a:chOff x="596" y="2104"/>
                <a:chExt cx="3937" cy="301"/>
              </a:xfrm>
            </p:grpSpPr>
            <p:pic>
              <p:nvPicPr>
                <p:cNvPr id="12335" name="Picture 35" descr="bar_a (45)"/>
                <p:cNvPicPr>
                  <a:picLocks noChangeAspect="1" noChangeArrowheads="1"/>
                </p:cNvPicPr>
                <p:nvPr/>
              </p:nvPicPr>
              <p:blipFill>
                <a:blip r:embed="rId4">
                  <a:duotone>
                    <a:schemeClr val="accent6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6" y="2104"/>
                  <a:ext cx="3937" cy="3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337" name="Rectangle 37"/>
                <p:cNvSpPr>
                  <a:spLocks noChangeArrowheads="1"/>
                </p:cNvSpPr>
                <p:nvPr/>
              </p:nvSpPr>
              <p:spPr bwMode="auto">
                <a:xfrm>
                  <a:off x="627" y="2167"/>
                  <a:ext cx="590" cy="174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 algn="ctr">
                      <a:solidFill>
                        <a:schemeClr val="bg2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1pPr>
                  <a:lvl2pPr marL="742950" indent="-28575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2pPr>
                  <a:lvl3pPr marL="11430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3pPr>
                  <a:lvl4pPr marL="16002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4pPr>
                  <a:lvl5pPr marL="20574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sz="1400" dirty="0" smtClean="0">
                      <a:solidFill>
                        <a:srgbClr val="FFFF00"/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고객</a:t>
                  </a:r>
                  <a:r>
                    <a:rPr lang="en-US" altLang="ko-KR" sz="1400" dirty="0" smtClean="0">
                      <a:solidFill>
                        <a:srgbClr val="FFFF00"/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/</a:t>
                  </a:r>
                  <a:r>
                    <a:rPr lang="ko-KR" altLang="en-US" sz="1400" dirty="0" smtClean="0">
                      <a:solidFill>
                        <a:srgbClr val="FFFF00"/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핵심 </a:t>
                  </a:r>
                  <a:r>
                    <a:rPr lang="ko-KR" altLang="en-US" sz="1400" dirty="0" err="1" smtClean="0">
                      <a:solidFill>
                        <a:srgbClr val="FFFF00"/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타켓</a:t>
                  </a:r>
                  <a:r>
                    <a:rPr lang="ko-KR" altLang="en-US" sz="1400" dirty="0" smtClean="0">
                      <a:solidFill>
                        <a:srgbClr val="FFFF00"/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 </a:t>
                  </a:r>
                  <a:endParaRPr lang="en-US" altLang="ko-KR" sz="1400" dirty="0">
                    <a:solidFill>
                      <a:srgbClr val="FFFF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endParaRPr>
                </a:p>
              </p:txBody>
            </p:sp>
          </p:grpSp>
        </p:grpSp>
        <p:grpSp>
          <p:nvGrpSpPr>
            <p:cNvPr id="12306" name="Group 70"/>
            <p:cNvGrpSpPr>
              <a:grpSpLocks/>
            </p:cNvGrpSpPr>
            <p:nvPr/>
          </p:nvGrpSpPr>
          <p:grpSpPr bwMode="auto">
            <a:xfrm>
              <a:off x="1412876" y="3646484"/>
              <a:ext cx="7172326" cy="507999"/>
              <a:chOff x="890" y="2297"/>
              <a:chExt cx="4518" cy="320"/>
            </a:xfrm>
          </p:grpSpPr>
          <p:sp>
            <p:nvSpPr>
              <p:cNvPr id="12326" name="Line 11"/>
              <p:cNvSpPr>
                <a:spLocks noChangeShapeType="1"/>
              </p:cNvSpPr>
              <p:nvPr/>
            </p:nvSpPr>
            <p:spPr bwMode="auto">
              <a:xfrm>
                <a:off x="890" y="2457"/>
                <a:ext cx="1061" cy="0"/>
              </a:xfrm>
              <a:prstGeom prst="line">
                <a:avLst/>
              </a:prstGeom>
              <a:noFill/>
              <a:ln w="38100" cap="rnd">
                <a:solidFill>
                  <a:schemeClr val="accent2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12328" name="Group 38"/>
              <p:cNvGrpSpPr>
                <a:grpSpLocks/>
              </p:cNvGrpSpPr>
              <p:nvPr/>
            </p:nvGrpSpPr>
            <p:grpSpPr bwMode="auto">
              <a:xfrm>
                <a:off x="1429" y="2297"/>
                <a:ext cx="3979" cy="320"/>
                <a:chOff x="913" y="2437"/>
                <a:chExt cx="3937" cy="301"/>
              </a:xfrm>
            </p:grpSpPr>
            <p:pic>
              <p:nvPicPr>
                <p:cNvPr id="12329" name="Picture 39" descr="bar_a (45)"/>
                <p:cNvPicPr>
                  <a:picLocks noChangeAspect="1" noChangeArrowheads="1"/>
                </p:cNvPicPr>
                <p:nvPr/>
              </p:nvPicPr>
              <p:blipFill>
                <a:blip r:embed="rId4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" y="2437"/>
                  <a:ext cx="3937" cy="3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330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1994" y="2470"/>
                  <a:ext cx="902" cy="1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 algn="ctr">
                      <a:solidFill>
                        <a:schemeClr val="bg2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1pPr>
                  <a:lvl2pPr marL="742950" indent="-28575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2pPr>
                  <a:lvl3pPr marL="11430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3pPr>
                  <a:lvl4pPr marL="16002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4pPr>
                  <a:lvl5pPr marL="20574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9pPr>
                </a:lstStyle>
                <a:p>
                  <a:pPr eaLnBrk="1" latinLnBrk="0" hangingPunct="1"/>
                  <a:endParaRPr lang="ko-KR" altLang="en-US" sz="1400">
                    <a:latin typeface="한컴 윤고딕 250" pitchFamily="18" charset="-127"/>
                    <a:ea typeface="한컴 윤고딕 250" pitchFamily="18" charset="-127"/>
                  </a:endParaRPr>
                </a:p>
              </p:txBody>
            </p:sp>
            <p:sp>
              <p:nvSpPr>
                <p:cNvPr id="12331" name="Rectangle 41"/>
                <p:cNvSpPr>
                  <a:spLocks noChangeArrowheads="1"/>
                </p:cNvSpPr>
                <p:nvPr/>
              </p:nvSpPr>
              <p:spPr bwMode="auto">
                <a:xfrm>
                  <a:off x="940" y="2499"/>
                  <a:ext cx="590" cy="174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 algn="ctr">
                      <a:solidFill>
                        <a:schemeClr val="bg2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1pPr>
                  <a:lvl2pPr marL="742950" indent="-28575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2pPr>
                  <a:lvl3pPr marL="11430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3pPr>
                  <a:lvl4pPr marL="16002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4pPr>
                  <a:lvl5pPr marL="20574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9pPr>
                </a:lstStyle>
                <a:p>
                  <a:pPr eaLnBrk="1" latinLnBrk="0" hangingPunct="1"/>
                  <a:r>
                    <a:rPr lang="ko-KR" altLang="en-US" sz="1400" dirty="0" smtClean="0">
                      <a:solidFill>
                        <a:srgbClr val="FFFF00"/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채널</a:t>
                  </a:r>
                  <a:endParaRPr lang="en-US" altLang="ko-KR" sz="1400" dirty="0">
                    <a:solidFill>
                      <a:srgbClr val="FFFF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endParaRPr>
                </a:p>
              </p:txBody>
            </p:sp>
          </p:grpSp>
        </p:grpSp>
        <p:grpSp>
          <p:nvGrpSpPr>
            <p:cNvPr id="12307" name="Group 71"/>
            <p:cNvGrpSpPr>
              <a:grpSpLocks/>
            </p:cNvGrpSpPr>
            <p:nvPr/>
          </p:nvGrpSpPr>
          <p:grpSpPr bwMode="auto">
            <a:xfrm>
              <a:off x="1731962" y="4227508"/>
              <a:ext cx="6853238" cy="507999"/>
              <a:chOff x="1091" y="2663"/>
              <a:chExt cx="4317" cy="320"/>
            </a:xfrm>
          </p:grpSpPr>
          <p:sp>
            <p:nvSpPr>
              <p:cNvPr id="12321" name="Line 12"/>
              <p:cNvSpPr>
                <a:spLocks noChangeShapeType="1"/>
              </p:cNvSpPr>
              <p:nvPr/>
            </p:nvSpPr>
            <p:spPr bwMode="auto">
              <a:xfrm>
                <a:off x="1091" y="2815"/>
                <a:ext cx="867" cy="0"/>
              </a:xfrm>
              <a:prstGeom prst="line">
                <a:avLst/>
              </a:prstGeom>
              <a:noFill/>
              <a:ln w="38100" cap="rnd">
                <a:solidFill>
                  <a:schemeClr val="accent2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12323" name="Group 42"/>
              <p:cNvGrpSpPr>
                <a:grpSpLocks/>
              </p:cNvGrpSpPr>
              <p:nvPr/>
            </p:nvGrpSpPr>
            <p:grpSpPr bwMode="auto">
              <a:xfrm>
                <a:off x="1429" y="2663"/>
                <a:ext cx="3979" cy="320"/>
                <a:chOff x="1140" y="2776"/>
                <a:chExt cx="3937" cy="301"/>
              </a:xfrm>
            </p:grpSpPr>
            <p:pic>
              <p:nvPicPr>
                <p:cNvPr id="12324" name="Picture 43" descr="bar_a (45)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0" y="2776"/>
                  <a:ext cx="3937" cy="3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325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2221" y="2802"/>
                  <a:ext cx="105" cy="1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 algn="ctr">
                      <a:solidFill>
                        <a:schemeClr val="bg2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1pPr>
                  <a:lvl2pPr marL="742950" indent="-28575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2pPr>
                  <a:lvl3pPr marL="11430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3pPr>
                  <a:lvl4pPr marL="16002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4pPr>
                  <a:lvl5pPr marL="20574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9pPr>
                </a:lstStyle>
                <a:p>
                  <a:pPr eaLnBrk="1" latinLnBrk="0" hangingPunct="1"/>
                  <a:endParaRPr lang="ko-KR" altLang="en-US" sz="1400">
                    <a:latin typeface="한컴 윤고딕 250" pitchFamily="18" charset="-127"/>
                    <a:ea typeface="한컴 윤고딕 250" pitchFamily="18" charset="-127"/>
                  </a:endParaRPr>
                </a:p>
              </p:txBody>
            </p:sp>
          </p:grpSp>
        </p:grpSp>
        <p:grpSp>
          <p:nvGrpSpPr>
            <p:cNvPr id="12308" name="Group 72"/>
            <p:cNvGrpSpPr>
              <a:grpSpLocks/>
            </p:cNvGrpSpPr>
            <p:nvPr/>
          </p:nvGrpSpPr>
          <p:grpSpPr bwMode="auto">
            <a:xfrm>
              <a:off x="1731962" y="4805358"/>
              <a:ext cx="6853238" cy="507999"/>
              <a:chOff x="1091" y="3027"/>
              <a:chExt cx="4317" cy="320"/>
            </a:xfrm>
          </p:grpSpPr>
          <p:sp>
            <p:nvSpPr>
              <p:cNvPr id="12315" name="Line 13"/>
              <p:cNvSpPr>
                <a:spLocks noChangeShapeType="1"/>
              </p:cNvSpPr>
              <p:nvPr/>
            </p:nvSpPr>
            <p:spPr bwMode="auto">
              <a:xfrm>
                <a:off x="1091" y="3172"/>
                <a:ext cx="1012" cy="0"/>
              </a:xfrm>
              <a:prstGeom prst="line">
                <a:avLst/>
              </a:prstGeom>
              <a:noFill/>
              <a:ln w="38100" cap="rnd">
                <a:solidFill>
                  <a:schemeClr val="accent2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pic>
            <p:nvPicPr>
              <p:cNvPr id="12318" name="Picture 47" descr="bar_a (45)"/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29" y="3027"/>
                <a:ext cx="3979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09" name="Group 74"/>
            <p:cNvGrpSpPr>
              <a:grpSpLocks/>
            </p:cNvGrpSpPr>
            <p:nvPr/>
          </p:nvGrpSpPr>
          <p:grpSpPr bwMode="auto">
            <a:xfrm>
              <a:off x="957262" y="5945193"/>
              <a:ext cx="7627938" cy="508000"/>
              <a:chOff x="603" y="3745"/>
              <a:chExt cx="4805" cy="320"/>
            </a:xfrm>
          </p:grpSpPr>
          <p:sp>
            <p:nvSpPr>
              <p:cNvPr id="12310" name="Line 15"/>
              <p:cNvSpPr>
                <a:spLocks noChangeShapeType="1"/>
              </p:cNvSpPr>
              <p:nvPr/>
            </p:nvSpPr>
            <p:spPr bwMode="auto">
              <a:xfrm>
                <a:off x="603" y="3888"/>
                <a:ext cx="1156" cy="0"/>
              </a:xfrm>
              <a:prstGeom prst="line">
                <a:avLst/>
              </a:prstGeom>
              <a:noFill/>
              <a:ln w="38100" cap="rnd">
                <a:solidFill>
                  <a:schemeClr val="accent2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12312" name="Group 54"/>
              <p:cNvGrpSpPr>
                <a:grpSpLocks/>
              </p:cNvGrpSpPr>
              <p:nvPr/>
            </p:nvGrpSpPr>
            <p:grpSpPr bwMode="auto">
              <a:xfrm>
                <a:off x="1429" y="3745"/>
                <a:ext cx="3979" cy="320"/>
                <a:chOff x="930" y="3736"/>
                <a:chExt cx="3937" cy="301"/>
              </a:xfrm>
            </p:grpSpPr>
            <p:pic>
              <p:nvPicPr>
                <p:cNvPr id="12313" name="Picture 55" descr="bar_a (45)"/>
                <p:cNvPicPr>
                  <a:picLocks noChangeAspect="1" noChangeArrowheads="1"/>
                </p:cNvPicPr>
                <p:nvPr/>
              </p:nvPicPr>
              <p:blipFill>
                <a:blip r:embed="rId4">
                  <a:duotone>
                    <a:schemeClr val="accent6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0" y="3736"/>
                  <a:ext cx="3937" cy="3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314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2011" y="3754"/>
                  <a:ext cx="105" cy="1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 algn="ctr">
                      <a:solidFill>
                        <a:schemeClr val="bg2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1pPr>
                  <a:lvl2pPr marL="742950" indent="-28575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2pPr>
                  <a:lvl3pPr marL="11430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3pPr>
                  <a:lvl4pPr marL="16002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4pPr>
                  <a:lvl5pPr marL="2057400" indent="-228600" eaLnBrk="0" hangingPunct="0"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500">
                      <a:solidFill>
                        <a:schemeClr val="tx1"/>
                      </a:solidFill>
                      <a:latin typeface="HY울릉도M" pitchFamily="18" charset="-127"/>
                      <a:ea typeface="HY울릉도M" pitchFamily="18" charset="-127"/>
                    </a:defRPr>
                  </a:lvl9pPr>
                </a:lstStyle>
                <a:p>
                  <a:pPr eaLnBrk="1" latinLnBrk="0" hangingPunct="1"/>
                  <a:endParaRPr lang="ko-KR" altLang="en-US" sz="1400">
                    <a:latin typeface="한컴 윤고딕 250" pitchFamily="18" charset="-127"/>
                    <a:ea typeface="한컴 윤고딕 250" pitchFamily="18" charset="-127"/>
                  </a:endParaRPr>
                </a:p>
              </p:txBody>
            </p:sp>
          </p:grpSp>
        </p:grpSp>
      </p:grpSp>
      <p:sp>
        <p:nvSpPr>
          <p:cNvPr id="12292" name="Line 13"/>
          <p:cNvSpPr>
            <a:spLocks noChangeShapeType="1"/>
          </p:cNvSpPr>
          <p:nvPr/>
        </p:nvSpPr>
        <p:spPr bwMode="auto">
          <a:xfrm>
            <a:off x="1665752" y="5382844"/>
            <a:ext cx="1754187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294" name="Rectangle 41"/>
          <p:cNvSpPr>
            <a:spLocks noChangeArrowheads="1"/>
          </p:cNvSpPr>
          <p:nvPr/>
        </p:nvSpPr>
        <p:spPr bwMode="auto">
          <a:xfrm>
            <a:off x="2643188" y="3719513"/>
            <a:ext cx="1033462" cy="2936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latinLnBrk="0" hangingPunct="1"/>
            <a:endParaRPr lang="en-US" altLang="ko-KR" sz="1400">
              <a:solidFill>
                <a:srgbClr val="FFFF00"/>
              </a:solidFill>
              <a:latin typeface="한컴 윤고딕 250" pitchFamily="18" charset="-127"/>
              <a:ea typeface="한컴 윤고딕 250" pitchFamily="18" charset="-127"/>
            </a:endParaRPr>
          </a:p>
        </p:txBody>
      </p:sp>
      <p:sp>
        <p:nvSpPr>
          <p:cNvPr id="54" name="Rectangle 41"/>
          <p:cNvSpPr>
            <a:spLocks noChangeArrowheads="1"/>
          </p:cNvSpPr>
          <p:nvPr/>
        </p:nvSpPr>
        <p:spPr bwMode="auto">
          <a:xfrm>
            <a:off x="2714935" y="3713437"/>
            <a:ext cx="1034170" cy="293719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latinLnBrk="0" hangingPunct="1"/>
            <a:r>
              <a:rPr lang="ko-KR" altLang="en-US" sz="14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판로</a:t>
            </a:r>
            <a:endParaRPr lang="en-US" altLang="ko-KR" sz="14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5" name="Rectangle 41"/>
          <p:cNvSpPr>
            <a:spLocks noChangeArrowheads="1"/>
          </p:cNvSpPr>
          <p:nvPr/>
        </p:nvSpPr>
        <p:spPr bwMode="auto">
          <a:xfrm>
            <a:off x="2724035" y="4444289"/>
            <a:ext cx="1034170" cy="293719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latinLnBrk="0" hangingPunct="1"/>
            <a:r>
              <a:rPr lang="ko-KR" altLang="en-US" sz="1400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수익원</a:t>
            </a:r>
            <a:endParaRPr lang="en-US" altLang="ko-KR" sz="14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6" name="Rectangle 41"/>
          <p:cNvSpPr>
            <a:spLocks noChangeArrowheads="1"/>
          </p:cNvSpPr>
          <p:nvPr/>
        </p:nvSpPr>
        <p:spPr bwMode="auto">
          <a:xfrm>
            <a:off x="2676267" y="5897479"/>
            <a:ext cx="1034170" cy="293719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latinLnBrk="0" hangingPunct="1"/>
            <a:r>
              <a:rPr lang="ko-KR" altLang="en-US" sz="14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파트너</a:t>
            </a:r>
            <a:r>
              <a:rPr lang="en-US" altLang="ko-KR" sz="14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400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협력망</a:t>
            </a:r>
            <a:endParaRPr lang="en-US" altLang="ko-KR" sz="14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101356" y="240613"/>
            <a:ext cx="9703562" cy="6530968"/>
            <a:chOff x="101356" y="240613"/>
            <a:chExt cx="9703562" cy="6530968"/>
          </a:xfrm>
        </p:grpSpPr>
        <p:sp>
          <p:nvSpPr>
            <p:cNvPr id="47" name="직사각형 46"/>
            <p:cNvSpPr/>
            <p:nvPr/>
          </p:nvSpPr>
          <p:spPr>
            <a:xfrm rot="16200000" flipH="1">
              <a:off x="8130918" y="-867016"/>
              <a:ext cx="72000" cy="3276000"/>
            </a:xfrm>
            <a:prstGeom prst="rect">
              <a:avLst/>
            </a:prstGeom>
            <a:gradFill flip="none" rotWithShape="1">
              <a:gsLst>
                <a:gs pos="0">
                  <a:srgbClr val="92D050"/>
                </a:gs>
                <a:gs pos="50000">
                  <a:srgbClr val="92D050"/>
                </a:gs>
                <a:gs pos="100000">
                  <a:srgbClr val="92D05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8" name="그룹 47"/>
            <p:cNvGrpSpPr/>
            <p:nvPr/>
          </p:nvGrpSpPr>
          <p:grpSpPr>
            <a:xfrm>
              <a:off x="101356" y="734983"/>
              <a:ext cx="9703562" cy="6036598"/>
              <a:chOff x="101356" y="734983"/>
              <a:chExt cx="9703562" cy="6036598"/>
            </a:xfrm>
          </p:grpSpPr>
          <p:sp>
            <p:nvSpPr>
              <p:cNvPr id="64" name="직사각형 63"/>
              <p:cNvSpPr/>
              <p:nvPr/>
            </p:nvSpPr>
            <p:spPr>
              <a:xfrm flipH="1">
                <a:off x="101356" y="1155581"/>
                <a:ext cx="72000" cy="5580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/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120918" y="6699581"/>
                <a:ext cx="9684000" cy="72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직사각형 65"/>
              <p:cNvSpPr/>
              <p:nvPr/>
            </p:nvSpPr>
            <p:spPr>
              <a:xfrm flipH="1" flipV="1">
                <a:off x="9732918" y="734983"/>
                <a:ext cx="72000" cy="5976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7" name="직사각형 66"/>
              <p:cNvSpPr/>
              <p:nvPr/>
            </p:nvSpPr>
            <p:spPr>
              <a:xfrm rot="16200000" flipH="1">
                <a:off x="1162003" y="121734"/>
                <a:ext cx="73765" cy="214146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9" name="그룹 48"/>
            <p:cNvGrpSpPr/>
            <p:nvPr/>
          </p:nvGrpSpPr>
          <p:grpSpPr>
            <a:xfrm>
              <a:off x="240913" y="761593"/>
              <a:ext cx="3720074" cy="980375"/>
              <a:chOff x="240913" y="761593"/>
              <a:chExt cx="3720074" cy="980375"/>
            </a:xfrm>
          </p:grpSpPr>
          <p:grpSp>
            <p:nvGrpSpPr>
              <p:cNvPr id="51" name="Group 2"/>
              <p:cNvGrpSpPr>
                <a:grpSpLocks/>
              </p:cNvGrpSpPr>
              <p:nvPr/>
            </p:nvGrpSpPr>
            <p:grpSpPr bwMode="auto">
              <a:xfrm>
                <a:off x="375727" y="761593"/>
                <a:ext cx="3585260" cy="980375"/>
                <a:chOff x="102" y="663"/>
                <a:chExt cx="2567" cy="522"/>
              </a:xfrm>
            </p:grpSpPr>
            <p:grpSp>
              <p:nvGrpSpPr>
                <p:cNvPr id="58" name="Group 3"/>
                <p:cNvGrpSpPr>
                  <a:grpSpLocks/>
                </p:cNvGrpSpPr>
                <p:nvPr/>
              </p:nvGrpSpPr>
              <p:grpSpPr bwMode="auto">
                <a:xfrm>
                  <a:off x="102" y="663"/>
                  <a:ext cx="2298" cy="522"/>
                  <a:chOff x="102" y="679"/>
                  <a:chExt cx="2298" cy="522"/>
                </a:xfrm>
              </p:grpSpPr>
              <p:pic>
                <p:nvPicPr>
                  <p:cNvPr id="61" name="Picture 4" descr="Redburton22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lum bright="6000" contrast="6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2" y="679"/>
                    <a:ext cx="618" cy="4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5" descr="라인_소제목"/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62396"/>
                  <a:stretch>
                    <a:fillRect/>
                  </a:stretch>
                </p:blipFill>
                <p:spPr bwMode="auto">
                  <a:xfrm>
                    <a:off x="102" y="679"/>
                    <a:ext cx="2298" cy="5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59" name="Picture 8" descr="Redburton22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lum bright="6000" contrast="6000"/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87" y="667"/>
                  <a:ext cx="682" cy="4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0" name="AutoShape 10"/>
                <p:cNvSpPr>
                  <a:spLocks noChangeArrowheads="1"/>
                </p:cNvSpPr>
                <p:nvPr/>
              </p:nvSpPr>
              <p:spPr bwMode="auto">
                <a:xfrm>
                  <a:off x="270" y="773"/>
                  <a:ext cx="2233" cy="28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90000" anchor="ctr"/>
                <a:lstStyle>
                  <a:lvl1pPr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1pPr>
                  <a:lvl2pPr marL="742950" indent="-28575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2pPr>
                  <a:lvl3pPr marL="11430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3pPr>
                  <a:lvl4pPr marL="16002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4pPr>
                  <a:lvl5pPr marL="20574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9pPr>
                </a:lstStyle>
                <a:p>
                  <a:pPr eaLnBrk="1" hangingPunct="1">
                    <a:lnSpc>
                      <a:spcPct val="90000"/>
                    </a:lnSpc>
                  </a:pPr>
                  <a:r>
                    <a:rPr lang="ko-KR" altLang="en-US" sz="2000" b="1" dirty="0">
                      <a:solidFill>
                        <a:srgbClr val="FFFFFF"/>
                      </a:solidFill>
                      <a:latin typeface="+mj-ea"/>
                      <a:ea typeface="+mj-ea"/>
                    </a:rPr>
                    <a:t> </a:t>
                  </a:r>
                  <a:r>
                    <a:rPr lang="ko-KR" altLang="en-US" sz="2000" b="1" dirty="0" smtClean="0">
                      <a:solidFill>
                        <a:srgbClr val="FFFFFF"/>
                      </a:solidFill>
                      <a:latin typeface="+mj-ea"/>
                      <a:ea typeface="+mj-ea"/>
                    </a:rPr>
                    <a:t>  </a:t>
                  </a:r>
                  <a:endParaRPr lang="ko-KR" altLang="en-US" sz="1800" b="1" dirty="0">
                    <a:solidFill>
                      <a:srgbClr val="FFFFFF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52" name="Rectangle 12"/>
              <p:cNvSpPr>
                <a:spLocks/>
              </p:cNvSpPr>
              <p:nvPr/>
            </p:nvSpPr>
            <p:spPr bwMode="auto">
              <a:xfrm>
                <a:off x="240913" y="851396"/>
                <a:ext cx="3517292" cy="720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en-US" altLang="ko-KR" sz="2000" kern="0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kumimoji="0" lang="en-US" altLang="ko-KR" sz="2000" kern="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   </a:t>
                </a:r>
                <a:r>
                  <a:rPr kumimoji="0" lang="ko-KR" altLang="en-US" sz="2000" kern="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아이템 사업화</a:t>
                </a:r>
                <a:endParaRPr kumimoji="0" lang="ko-KR" altLang="en-US" sz="2000" kern="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50" name="제목 13"/>
            <p:cNvSpPr txBox="1">
              <a:spLocks/>
            </p:cNvSpPr>
            <p:nvPr/>
          </p:nvSpPr>
          <p:spPr bwMode="auto">
            <a:xfrm>
              <a:off x="4833481" y="240613"/>
              <a:ext cx="4896000" cy="57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eaLnBrk="0" hangingPunct="0"/>
              <a:r>
                <a:rPr lang="ko-KR" altLang="en-US" sz="2400" dirty="0" smtClean="0">
                  <a:solidFill>
                    <a:srgbClr val="669900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비즈니스 모델</a:t>
              </a:r>
              <a:endParaRPr lang="ko-KR" altLang="en-US" sz="2400" dirty="0">
                <a:solidFill>
                  <a:srgbClr val="669900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pic>
        <p:nvPicPr>
          <p:cNvPr id="69" name="Picture 55" descr="bar_a (45)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4981585"/>
            <a:ext cx="6901009" cy="63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Rectangle 41"/>
          <p:cNvSpPr>
            <a:spLocks noChangeArrowheads="1"/>
          </p:cNvSpPr>
          <p:nvPr/>
        </p:nvSpPr>
        <p:spPr bwMode="auto">
          <a:xfrm>
            <a:off x="2700888" y="5132898"/>
            <a:ext cx="1034170" cy="293719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latinLnBrk="0" hangingPunct="1"/>
            <a:r>
              <a:rPr lang="ko-KR" altLang="en-US" sz="14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핵심프로세스</a:t>
            </a:r>
            <a:r>
              <a:rPr lang="en-US" altLang="ko-KR" sz="14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4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활동</a:t>
            </a:r>
            <a:endParaRPr lang="en-US" altLang="ko-KR" sz="14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"/>
          <p:cNvSpPr>
            <a:spLocks/>
          </p:cNvSpPr>
          <p:nvPr/>
        </p:nvSpPr>
        <p:spPr bwMode="auto">
          <a:xfrm>
            <a:off x="992560" y="2244555"/>
            <a:ext cx="7920000" cy="453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9088" indent="-319088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639763" indent="-27305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indent="-22860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366713" lvl="1" indent="0" eaLnBrk="1" hangingPunct="1">
              <a:spcBef>
                <a:spcPts val="550"/>
              </a:spcBef>
              <a:buClr>
                <a:schemeClr val="accent1"/>
              </a:buClr>
              <a:buSzPct val="70000"/>
            </a:pPr>
            <a:endParaRPr lang="ko-KR" altLang="en-US" sz="1700" dirty="0">
              <a:solidFill>
                <a:srgbClr val="006666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1356" y="240613"/>
            <a:ext cx="9703562" cy="6530968"/>
            <a:chOff x="101356" y="240613"/>
            <a:chExt cx="9703562" cy="6530968"/>
          </a:xfrm>
        </p:grpSpPr>
        <p:sp>
          <p:nvSpPr>
            <p:cNvPr id="27" name="직사각형 26"/>
            <p:cNvSpPr/>
            <p:nvPr/>
          </p:nvSpPr>
          <p:spPr>
            <a:xfrm rot="16200000" flipH="1">
              <a:off x="8130918" y="-867016"/>
              <a:ext cx="72000" cy="3276000"/>
            </a:xfrm>
            <a:prstGeom prst="rect">
              <a:avLst/>
            </a:prstGeom>
            <a:gradFill flip="none" rotWithShape="1">
              <a:gsLst>
                <a:gs pos="0">
                  <a:srgbClr val="92D050"/>
                </a:gs>
                <a:gs pos="50000">
                  <a:srgbClr val="92D050"/>
                </a:gs>
                <a:gs pos="100000">
                  <a:srgbClr val="92D05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101356" y="734983"/>
              <a:ext cx="9703562" cy="6036598"/>
              <a:chOff x="101356" y="734983"/>
              <a:chExt cx="9703562" cy="6036598"/>
            </a:xfrm>
          </p:grpSpPr>
          <p:sp>
            <p:nvSpPr>
              <p:cNvPr id="209" name="직사각형 208"/>
              <p:cNvSpPr/>
              <p:nvPr/>
            </p:nvSpPr>
            <p:spPr>
              <a:xfrm flipH="1">
                <a:off x="101356" y="1155581"/>
                <a:ext cx="72000" cy="5580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/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1" name="직사각형 210"/>
              <p:cNvSpPr/>
              <p:nvPr/>
            </p:nvSpPr>
            <p:spPr>
              <a:xfrm>
                <a:off x="120918" y="6699581"/>
                <a:ext cx="9684000" cy="72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 flipH="1" flipV="1">
                <a:off x="9732918" y="734983"/>
                <a:ext cx="72000" cy="597600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 rot="16200000" flipH="1">
                <a:off x="1162003" y="121734"/>
                <a:ext cx="73765" cy="2141460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0" name="그룹 29"/>
            <p:cNvGrpSpPr/>
            <p:nvPr/>
          </p:nvGrpSpPr>
          <p:grpSpPr>
            <a:xfrm>
              <a:off x="240913" y="761593"/>
              <a:ext cx="3720074" cy="980375"/>
              <a:chOff x="240913" y="761593"/>
              <a:chExt cx="3720074" cy="980375"/>
            </a:xfrm>
          </p:grpSpPr>
          <p:grpSp>
            <p:nvGrpSpPr>
              <p:cNvPr id="31" name="Group 2"/>
              <p:cNvGrpSpPr>
                <a:grpSpLocks/>
              </p:cNvGrpSpPr>
              <p:nvPr/>
            </p:nvGrpSpPr>
            <p:grpSpPr bwMode="auto">
              <a:xfrm>
                <a:off x="375727" y="761593"/>
                <a:ext cx="3585260" cy="980375"/>
                <a:chOff x="102" y="663"/>
                <a:chExt cx="2567" cy="522"/>
              </a:xfrm>
            </p:grpSpPr>
            <p:grpSp>
              <p:nvGrpSpPr>
                <p:cNvPr id="34" name="Group 3"/>
                <p:cNvGrpSpPr>
                  <a:grpSpLocks/>
                </p:cNvGrpSpPr>
                <p:nvPr/>
              </p:nvGrpSpPr>
              <p:grpSpPr bwMode="auto">
                <a:xfrm>
                  <a:off x="102" y="663"/>
                  <a:ext cx="2298" cy="522"/>
                  <a:chOff x="102" y="679"/>
                  <a:chExt cx="2298" cy="522"/>
                </a:xfrm>
              </p:grpSpPr>
              <p:pic>
                <p:nvPicPr>
                  <p:cNvPr id="41" name="Picture 4" descr="Redburton2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lum bright="6000" contrast="6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2" y="679"/>
                    <a:ext cx="618" cy="4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5" descr="라인_소제목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62396"/>
                  <a:stretch>
                    <a:fillRect/>
                  </a:stretch>
                </p:blipFill>
                <p:spPr bwMode="auto">
                  <a:xfrm>
                    <a:off x="102" y="679"/>
                    <a:ext cx="2298" cy="5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39" name="Picture 8" descr="Redburton2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lum bright="6000" contrast="6000"/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87" y="667"/>
                  <a:ext cx="682" cy="4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" name="AutoShape 10"/>
                <p:cNvSpPr>
                  <a:spLocks noChangeArrowheads="1"/>
                </p:cNvSpPr>
                <p:nvPr/>
              </p:nvSpPr>
              <p:spPr bwMode="auto">
                <a:xfrm>
                  <a:off x="270" y="773"/>
                  <a:ext cx="2233" cy="28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90000" anchor="ctr"/>
                <a:lstStyle>
                  <a:lvl1pPr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1pPr>
                  <a:lvl2pPr marL="742950" indent="-28575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2pPr>
                  <a:lvl3pPr marL="11430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3pPr>
                  <a:lvl4pPr marL="16002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4pPr>
                  <a:lvl5pPr marL="2057400" indent="-228600" eaLnBrk="0" hangingPunct="0"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9pPr>
                </a:lstStyle>
                <a:p>
                  <a:pPr eaLnBrk="1" hangingPunct="1">
                    <a:lnSpc>
                      <a:spcPct val="90000"/>
                    </a:lnSpc>
                  </a:pPr>
                  <a:r>
                    <a:rPr lang="ko-KR" altLang="en-US" sz="2000" b="1" dirty="0">
                      <a:solidFill>
                        <a:srgbClr val="FFFFFF"/>
                      </a:solidFill>
                      <a:latin typeface="+mj-ea"/>
                      <a:ea typeface="+mj-ea"/>
                    </a:rPr>
                    <a:t> </a:t>
                  </a:r>
                  <a:r>
                    <a:rPr lang="ko-KR" altLang="en-US" sz="2000" b="1" dirty="0" smtClean="0">
                      <a:solidFill>
                        <a:srgbClr val="FFFFFF"/>
                      </a:solidFill>
                      <a:latin typeface="+mj-ea"/>
                      <a:ea typeface="+mj-ea"/>
                    </a:rPr>
                    <a:t>  </a:t>
                  </a:r>
                  <a:endParaRPr lang="ko-KR" altLang="en-US" sz="1800" b="1" dirty="0">
                    <a:solidFill>
                      <a:srgbClr val="FFFFFF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3" name="Rectangle 12"/>
              <p:cNvSpPr>
                <a:spLocks/>
              </p:cNvSpPr>
              <p:nvPr/>
            </p:nvSpPr>
            <p:spPr bwMode="auto">
              <a:xfrm>
                <a:off x="240913" y="851396"/>
                <a:ext cx="3517292" cy="720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en-US" altLang="ko-KR" sz="2000" kern="0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kumimoji="0" lang="en-US" altLang="ko-KR" sz="2000" kern="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   </a:t>
                </a:r>
                <a:r>
                  <a:rPr kumimoji="0" lang="ko-KR" altLang="en-US" sz="2000" kern="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기대되는 예상효과</a:t>
                </a:r>
                <a:endParaRPr kumimoji="0" lang="ko-KR" altLang="en-US" sz="2000" kern="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48" name="제목 13"/>
            <p:cNvSpPr txBox="1">
              <a:spLocks/>
            </p:cNvSpPr>
            <p:nvPr/>
          </p:nvSpPr>
          <p:spPr bwMode="auto">
            <a:xfrm>
              <a:off x="4833481" y="240613"/>
              <a:ext cx="4896000" cy="57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eaLnBrk="0" hangingPunct="0"/>
              <a:r>
                <a:rPr lang="ko-KR" altLang="en-US" sz="2400" dirty="0" smtClean="0">
                  <a:solidFill>
                    <a:srgbClr val="669900"/>
                  </a:solidFill>
                  <a:latin typeface="나눔스퀘어라운드 ExtraBold" panose="020B0600000101010101" pitchFamily="50" charset="-127"/>
                  <a:ea typeface="나눔스퀘어라운드 ExtraBold" panose="020B0600000101010101" pitchFamily="50" charset="-127"/>
                </a:rPr>
                <a:t>기대효과</a:t>
              </a:r>
              <a:endParaRPr lang="ko-KR" altLang="en-US" sz="2400" dirty="0">
                <a:solidFill>
                  <a:srgbClr val="669900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endParaRPr>
            </a:p>
          </p:txBody>
        </p:sp>
      </p:grpSp>
      <p:sp>
        <p:nvSpPr>
          <p:cNvPr id="19" name="AutoShape 24"/>
          <p:cNvSpPr>
            <a:spLocks noChangeArrowheads="1"/>
          </p:cNvSpPr>
          <p:nvPr/>
        </p:nvSpPr>
        <p:spPr bwMode="auto">
          <a:xfrm>
            <a:off x="453000" y="2052638"/>
            <a:ext cx="9000000" cy="1763712"/>
          </a:xfrm>
          <a:prstGeom prst="roundRect">
            <a:avLst>
              <a:gd name="adj" fmla="val 6764"/>
            </a:avLst>
          </a:prstGeom>
          <a:solidFill>
            <a:schemeClr val="bg1"/>
          </a:solidFill>
          <a:ln w="28575">
            <a:solidFill>
              <a:schemeClr val="accent6">
                <a:lumMod val="40000"/>
                <a:lumOff val="60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latinLnBrk="0" hangingPunct="1"/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935428" y="1772817"/>
            <a:ext cx="2358761" cy="420021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38100">
            <a:noFill/>
          </a:ln>
          <a:scene3d>
            <a:camera prst="orthographicFront"/>
            <a:lightRig rig="balanced" dir="t">
              <a:rot lat="0" lon="0" rev="7800000"/>
            </a:lightRig>
          </a:scene3d>
          <a:sp3d prstMaterial="dkEdge">
            <a:bevelT w="254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한컴 윤고딕 250" pitchFamily="18" charset="-127"/>
              <a:ea typeface="한컴 윤고딕 250" pitchFamily="18" charset="-127"/>
              <a:cs typeface="Arial" charset="0"/>
            </a:endParaRPr>
          </a:p>
        </p:txBody>
      </p:sp>
      <p:sp>
        <p:nvSpPr>
          <p:cNvPr id="21" name="직사각형 4"/>
          <p:cNvSpPr>
            <a:spLocks noChangeArrowheads="1"/>
          </p:cNvSpPr>
          <p:nvPr/>
        </p:nvSpPr>
        <p:spPr bwMode="auto">
          <a:xfrm>
            <a:off x="668338" y="2241996"/>
            <a:ext cx="82423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400" spc="-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내용</a:t>
            </a:r>
            <a:endParaRPr lang="en-US" altLang="ko-KR" sz="1400" spc="-1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 eaLnBrk="1" hangingPunct="1">
              <a:lnSpc>
                <a:spcPct val="150000"/>
              </a:lnSpc>
              <a:buFontTx/>
              <a:buChar char="-"/>
            </a:pPr>
            <a:endParaRPr lang="en-US" altLang="ko-KR" sz="1400" spc="-1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hangingPunct="1">
              <a:lnSpc>
                <a:spcPct val="150000"/>
              </a:lnSpc>
            </a:pPr>
            <a:endParaRPr lang="en-US" altLang="ko-KR" sz="1400" spc="-1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직사각형 22"/>
          <p:cNvSpPr>
            <a:spLocks noChangeArrowheads="1"/>
          </p:cNvSpPr>
          <p:nvPr/>
        </p:nvSpPr>
        <p:spPr bwMode="auto">
          <a:xfrm>
            <a:off x="1394083" y="1813758"/>
            <a:ext cx="1441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latinLnBrk="0" hangingPunct="1"/>
            <a:r>
              <a:rPr lang="ko-KR" altLang="en-US" sz="16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사회적 가치</a:t>
            </a:r>
            <a:endParaRPr lang="ko-KR" altLang="en-US" sz="16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AutoShape 24"/>
          <p:cNvSpPr>
            <a:spLocks noChangeArrowheads="1"/>
          </p:cNvSpPr>
          <p:nvPr/>
        </p:nvSpPr>
        <p:spPr bwMode="auto">
          <a:xfrm>
            <a:off x="453000" y="4270374"/>
            <a:ext cx="9000000" cy="2326977"/>
          </a:xfrm>
          <a:prstGeom prst="roundRect">
            <a:avLst>
              <a:gd name="adj" fmla="val 6764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 latinLnBrk="0">
              <a:defRPr/>
            </a:pPr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987468" y="4048675"/>
            <a:ext cx="2358761" cy="420021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 w="38100">
            <a:noFill/>
          </a:ln>
          <a:scene3d>
            <a:camera prst="orthographicFront"/>
            <a:lightRig rig="balanced" dir="t">
              <a:rot lat="0" lon="0" rev="7800000"/>
            </a:lightRig>
          </a:scene3d>
          <a:sp3d prstMaterial="dkEdge">
            <a:bevelT w="254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한컴 윤고딕 250" pitchFamily="18" charset="-127"/>
              <a:ea typeface="한컴 윤고딕 250" pitchFamily="18" charset="-127"/>
              <a:cs typeface="Arial" charset="0"/>
            </a:endParaRPr>
          </a:p>
        </p:txBody>
      </p:sp>
      <p:sp>
        <p:nvSpPr>
          <p:cNvPr id="25" name="직사각형 22"/>
          <p:cNvSpPr>
            <a:spLocks noChangeArrowheads="1"/>
          </p:cNvSpPr>
          <p:nvPr/>
        </p:nvSpPr>
        <p:spPr bwMode="auto">
          <a:xfrm>
            <a:off x="1164755" y="4075546"/>
            <a:ext cx="19001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latinLnBrk="0" hangingPunct="1"/>
            <a:r>
              <a:rPr lang="ko-KR" altLang="en-US" sz="16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경제적 가치</a:t>
            </a:r>
            <a:endParaRPr lang="ko-KR" altLang="en-US" sz="16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8" name="직사각형 4"/>
          <p:cNvSpPr>
            <a:spLocks noChangeArrowheads="1"/>
          </p:cNvSpPr>
          <p:nvPr/>
        </p:nvSpPr>
        <p:spPr bwMode="auto">
          <a:xfrm>
            <a:off x="668337" y="4641112"/>
            <a:ext cx="82423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400" spc="-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내용</a:t>
            </a:r>
            <a:endParaRPr lang="en-US" altLang="ko-KR" sz="1400" spc="-1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 eaLnBrk="1" hangingPunct="1">
              <a:lnSpc>
                <a:spcPct val="150000"/>
              </a:lnSpc>
              <a:buFontTx/>
              <a:buChar char="-"/>
            </a:pPr>
            <a:endParaRPr lang="en-US" altLang="ko-KR" sz="1400" spc="-1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hangingPunct="1">
              <a:lnSpc>
                <a:spcPct val="150000"/>
              </a:lnSpc>
            </a:pPr>
            <a:endParaRPr lang="en-US" altLang="ko-KR" sz="1400" spc="-1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732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디자인 사용자 지정">
  <a:themeElements>
    <a:clrScheme name="4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7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7_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디자인 사용자 지정 1">
        <a:dk1>
          <a:srgbClr val="000000"/>
        </a:dk1>
        <a:lt1>
          <a:srgbClr val="FFFFFF"/>
        </a:lt1>
        <a:dk2>
          <a:srgbClr val="464646"/>
        </a:dk2>
        <a:lt2>
          <a:srgbClr val="DEF5FA"/>
        </a:lt2>
        <a:accent1>
          <a:srgbClr val="2DA2BF"/>
        </a:accent1>
        <a:accent2>
          <a:srgbClr val="DA1F28"/>
        </a:accent2>
        <a:accent3>
          <a:srgbClr val="FFFFFF"/>
        </a:accent3>
        <a:accent4>
          <a:srgbClr val="000000"/>
        </a:accent4>
        <a:accent5>
          <a:srgbClr val="ADCEDC"/>
        </a:accent5>
        <a:accent6>
          <a:srgbClr val="C51B23"/>
        </a:accent6>
        <a:hlink>
          <a:srgbClr val="FF8119"/>
        </a:hlink>
        <a:folHlink>
          <a:srgbClr val="44B9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_디자인 사용자 지정">
  <a:themeElements>
    <a:clrScheme name="4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2_디자인 사용자 지정">
  <a:themeElements>
    <a:clrScheme name="4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7_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디자인 사용자 지정 1">
        <a:dk1>
          <a:srgbClr val="000000"/>
        </a:dk1>
        <a:lt1>
          <a:srgbClr val="FFFFFF"/>
        </a:lt1>
        <a:dk2>
          <a:srgbClr val="464646"/>
        </a:dk2>
        <a:lt2>
          <a:srgbClr val="DEF5FA"/>
        </a:lt2>
        <a:accent1>
          <a:srgbClr val="2DA2BF"/>
        </a:accent1>
        <a:accent2>
          <a:srgbClr val="DA1F28"/>
        </a:accent2>
        <a:accent3>
          <a:srgbClr val="FFFFFF"/>
        </a:accent3>
        <a:accent4>
          <a:srgbClr val="000000"/>
        </a:accent4>
        <a:accent5>
          <a:srgbClr val="ADCEDC"/>
        </a:accent5>
        <a:accent6>
          <a:srgbClr val="C51B23"/>
        </a:accent6>
        <a:hlink>
          <a:srgbClr val="FF8119"/>
        </a:hlink>
        <a:folHlink>
          <a:srgbClr val="44B9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ms01_1">
  <a:themeElements>
    <a:clrScheme name="균형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사용자 지정 2">
      <a:majorFont>
        <a:latin typeface="HY울릉도M"/>
        <a:ea typeface="HY울릉도M"/>
        <a:cs typeface=""/>
      </a:majorFont>
      <a:minorFont>
        <a:latin typeface="HY울릉도M"/>
        <a:ea typeface="HY울릉도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s01_1 1">
        <a:dk1>
          <a:srgbClr val="1D528D"/>
        </a:dk1>
        <a:lt1>
          <a:srgbClr val="FFFFFF"/>
        </a:lt1>
        <a:dk2>
          <a:srgbClr val="000000"/>
        </a:dk2>
        <a:lt2>
          <a:srgbClr val="CACACA"/>
        </a:lt2>
        <a:accent1>
          <a:srgbClr val="0099CC"/>
        </a:accent1>
        <a:accent2>
          <a:srgbClr val="BFA907"/>
        </a:accent2>
        <a:accent3>
          <a:srgbClr val="FFFFFF"/>
        </a:accent3>
        <a:accent4>
          <a:srgbClr val="174578"/>
        </a:accent4>
        <a:accent5>
          <a:srgbClr val="AACAE2"/>
        </a:accent5>
        <a:accent6>
          <a:srgbClr val="AD9906"/>
        </a:accent6>
        <a:hlink>
          <a:srgbClr val="6E81E0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s01_1 2">
        <a:dk1>
          <a:srgbClr val="4E40A4"/>
        </a:dk1>
        <a:lt1>
          <a:srgbClr val="FFFFFF"/>
        </a:lt1>
        <a:dk2>
          <a:srgbClr val="000000"/>
        </a:dk2>
        <a:lt2>
          <a:srgbClr val="CACACA"/>
        </a:lt2>
        <a:accent1>
          <a:srgbClr val="8B65E9"/>
        </a:accent1>
        <a:accent2>
          <a:srgbClr val="008080"/>
        </a:accent2>
        <a:accent3>
          <a:srgbClr val="FFFFFF"/>
        </a:accent3>
        <a:accent4>
          <a:srgbClr val="41358B"/>
        </a:accent4>
        <a:accent5>
          <a:srgbClr val="C4B8F2"/>
        </a:accent5>
        <a:accent6>
          <a:srgbClr val="007373"/>
        </a:accent6>
        <a:hlink>
          <a:srgbClr val="0066CC"/>
        </a:hlink>
        <a:folHlink>
          <a:srgbClr val="8AB15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s01_1 3">
        <a:dk1>
          <a:srgbClr val="666699"/>
        </a:dk1>
        <a:lt1>
          <a:srgbClr val="FFFFFF"/>
        </a:lt1>
        <a:dk2>
          <a:srgbClr val="000000"/>
        </a:dk2>
        <a:lt2>
          <a:srgbClr val="CACACA"/>
        </a:lt2>
        <a:accent1>
          <a:srgbClr val="72B88E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BCD8C6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48008</TotalTime>
  <Words>135</Words>
  <Application>Microsoft Office PowerPoint</Application>
  <PresentationFormat>A4 용지(210x297mm)</PresentationFormat>
  <Paragraphs>60</Paragraphs>
  <Slides>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8</vt:i4>
      </vt:variant>
      <vt:variant>
        <vt:lpstr>슬라이드 제목</vt:lpstr>
      </vt:variant>
      <vt:variant>
        <vt:i4>8</vt:i4>
      </vt:variant>
    </vt:vector>
  </HeadingPairs>
  <TitlesOfParts>
    <vt:vector size="30" baseType="lpstr">
      <vt:lpstr>Wingdings</vt:lpstr>
      <vt:lpstr>굴림</vt:lpstr>
      <vt:lpstr>Calibri Light</vt:lpstr>
      <vt:lpstr>돋움</vt:lpstr>
      <vt:lpstr>맑은 고딕</vt:lpstr>
      <vt:lpstr>나눔바른고딕</vt:lpstr>
      <vt:lpstr>Calibri</vt:lpstr>
      <vt:lpstr>Arial</vt:lpstr>
      <vt:lpstr>휴먼모음T</vt:lpstr>
      <vt:lpstr>HY울릉도M</vt:lpstr>
      <vt:lpstr>한컴 윤고딕 250</vt:lpstr>
      <vt:lpstr>Wingdings 2</vt:lpstr>
      <vt:lpstr>HY헤드라인M</vt:lpstr>
      <vt:lpstr>나눔스퀘어라운드 ExtraBold</vt:lpstr>
      <vt:lpstr>4_디자인 사용자 지정</vt:lpstr>
      <vt:lpstr>7_디자인 사용자 지정</vt:lpstr>
      <vt:lpstr>9_디자인 사용자 지정</vt:lpstr>
      <vt:lpstr>12_디자인 사용자 지정</vt:lpstr>
      <vt:lpstr>14_디자인 사용자 지정</vt:lpstr>
      <vt:lpstr>HDOfficeLightV0</vt:lpstr>
      <vt:lpstr>3_ms01_1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daumsoft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I. 개 요 </dc:title>
  <dc:creator>bahn</dc:creator>
  <cp:lastModifiedBy>Administrator</cp:lastModifiedBy>
  <cp:revision>2739</cp:revision>
  <cp:lastPrinted>2010-09-11T00:58:58Z</cp:lastPrinted>
  <dcterms:created xsi:type="dcterms:W3CDTF">2002-12-02T06:13:44Z</dcterms:created>
  <dcterms:modified xsi:type="dcterms:W3CDTF">2019-08-08T23:26:57Z</dcterms:modified>
</cp:coreProperties>
</file>